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37" r:id="rId4"/>
    <p:sldId id="338" r:id="rId5"/>
    <p:sldId id="339" r:id="rId6"/>
    <p:sldId id="340" r:id="rId7"/>
    <p:sldId id="341" r:id="rId8"/>
    <p:sldId id="342" r:id="rId9"/>
    <p:sldId id="336" r:id="rId10"/>
    <p:sldId id="343" r:id="rId11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5969" autoAdjust="0"/>
  </p:normalViewPr>
  <p:slideViewPr>
    <p:cSldViewPr snapToGrid="0" snapToObjects="1">
      <p:cViewPr varScale="1">
        <p:scale>
          <a:sx n="112" d="100"/>
          <a:sy n="112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AA039-F972-2D4D-97AE-3BC49326C613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55E50-AD37-9348-804F-2BC156D521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7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6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6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12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92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92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3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61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34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52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1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2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8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3BC17-3DDE-9A42-9832-59007DBD1D09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33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Изображение 22" descr="shutterstock_707503481.jpg"/>
          <p:cNvPicPr>
            <a:picLocks noChangeAspect="1"/>
          </p:cNvPicPr>
          <p:nvPr/>
        </p:nvPicPr>
        <p:blipFill>
          <a:blip r:embed="rId2">
            <a:alphaModFix amt="8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4125"/>
            <a:ext cx="9144000" cy="6274128"/>
          </a:xfrm>
          <a:prstGeom prst="rect">
            <a:avLst/>
          </a:prstGeom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338125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75" y="345537"/>
            <a:ext cx="1907026" cy="57766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308313" y="4463209"/>
            <a:ext cx="7362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dirty="0" smtClean="0">
                <a:solidFill>
                  <a:srgbClr val="D31B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НАЗВАНИЕ ПРОЕКТА </a:t>
            </a:r>
            <a:endParaRPr lang="ru-RU" sz="2000" dirty="0">
              <a:solidFill>
                <a:srgbClr val="D31B00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0587" y="5051141"/>
            <a:ext cx="7598849" cy="275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70000"/>
              </a:lnSpc>
              <a:spcBef>
                <a:spcPts val="1200"/>
              </a:spcBef>
            </a:pPr>
            <a:r>
              <a:rPr lang="ru-RU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Краткое описание сути проекта </a:t>
            </a:r>
            <a:r>
              <a:rPr lang="en-US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/</a:t>
            </a:r>
            <a:r>
              <a:rPr lang="ru-RU" sz="17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содержательный слоган</a:t>
            </a:r>
            <a:endParaRPr lang="ru-RU" sz="17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2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Контакты 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2018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9899" y="1319643"/>
            <a:ext cx="8215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Контакты должны быть указаны конкретные, с именами адресатов. Можно совместить со слайдом Команды, можно привести контакты на каждом слайде.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Ради контактов и взаимодействия с Вашей командой Вы и делаете эту презентацию!</a:t>
            </a: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167" y="1701633"/>
            <a:ext cx="3379404" cy="253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900" y="1319643"/>
            <a:ext cx="46687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Краткое описание сути проекта</a:t>
            </a: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На одном слайде должно быть указано все важное, что нужно знать инвестору о сути проекта, чтобы понять: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 проекта;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целевую аудиторию;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преимущества.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Подробности и результаты исследований указываются далее. Если этот слайд не заинтересует, дальше серьезный инвестор (акционер) может не читать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проекта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32287" y="4801916"/>
            <a:ext cx="136287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://zagrajnabukowej.pl/page/13/</a:t>
            </a:r>
            <a:endParaRPr lang="ru-RU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42234" y="4156064"/>
            <a:ext cx="27529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рисунки </a:t>
            </a:r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 схемы можно только в хорошем качестве, желательно, со ссылкой на источник мелким </a:t>
            </a:r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шрифтом</a:t>
            </a: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7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446643"/>
            <a:ext cx="30364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и анализ рынка, на который выходит проект </a:t>
            </a:r>
          </a:p>
          <a:p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Обязательно указать объем рынка и привести результаты исследования, которые подтверждают объем рынка и описание его характеристик. Обязательно со ссылками на источники!</a:t>
            </a:r>
          </a:p>
          <a:p>
            <a:r>
              <a:rPr lang="ru-RU" sz="1000" dirty="0" smtClean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Оптимально указывать исследования текущего года с прогнозом на 3-5 лет от экспертов рынка.</a:t>
            </a:r>
            <a:endParaRPr lang="ru-RU" sz="10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962" y="1440321"/>
            <a:ext cx="5192637" cy="461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1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2429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</a:p>
          <a:p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Целевая аудитория – все потребители 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услуги. Все, кто будет непосредственно или опосредованно приносить деньги.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 целевой аудитории приводится по сегментам.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Оптимально добавлять все возможные характеристики, необходимые для формирования предложения 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и продвижения </a:t>
            </a: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Целевая </a:t>
            </a: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аудитория</a:t>
            </a:r>
            <a:endParaRPr lang="ru-RU" alt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1076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На слайде приводятся конкуренты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 организовывать конкурентов в группы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Основание объединения в группы по объекту конкурирования (по разным продуктам, например)</a:t>
            </a: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Допустимо дополнительно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дать описание положения на рынке, конкурентных преимуществ, долей рынка. Все с указанием ссылок на источники данных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Конкуренты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7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59850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Конкурентные преимущества проекта – это такие конкретные характеристики, которые ВОСПРИНИМАЮТСЯ целевой аудиторией (!) (клиентом) и уже реализованы или могут быть  реализованы в рамках проекта.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Оптимально, если на слайде будет приведено основание (с ссылкой на более подробный материал), по которому заключается, что характеристика продукта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воспринимается целевой аудиторией положительно, выгодно отличает от конкурентов.</a:t>
            </a: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преимущества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61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442623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Читающему необходимо ответить на 3 вопроса: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Окупятся ли вложения? (можно ли считать предлагаемый проект «живым», какие будут результаты по этапам 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 целом по проекту)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ресурсы есть у проекта (деньги, оборудование)?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денег просят </a:t>
            </a:r>
            <a:r>
              <a:rPr lang="en-US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и на что нужно потратить)? </a:t>
            </a: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Финансовые показатели приводятся кратко с привязкой к срокам развития проекта. Для полноценного представления инвесторам (директорами, собственникам, акционерам) основанием для данного слайда служит проработанный финансовый план, опирающийся на маркетинг и продажи. 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Допустимо запрашивать непосредственно ресурсы (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оборудование</a:t>
            </a:r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 например), а не просто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финансы.</a:t>
            </a:r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Допустимо сделать не один, а два или три слайда по финансам и ресурсам, если они будут содержательными и обоснованными. </a:t>
            </a:r>
          </a:p>
          <a:p>
            <a:endParaRPr lang="ru-RU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b="1" dirty="0" smtClean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Финансовые характеристики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9899" y="1319643"/>
            <a:ext cx="8215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График работ можно привести в разделе финансовых характеристик проекта, где представлены типы и сроки работ с указанием результатов и финансовых показателей по каждому этапу. </a:t>
            </a:r>
          </a:p>
          <a:p>
            <a:r>
              <a:rPr lang="ru-RU" alt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Но допустимо сделать график работ отдельно, только с указанием наименования работ, сроков, ответственных и </a:t>
            </a:r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результатов.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Приводить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лучше 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формате диаграммы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Ганта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или в таблице.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График работ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7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Команда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44196" y="4489561"/>
            <a:ext cx="225096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rgbClr val="D31B0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Ирина Семенова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 проекта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лидер по продажам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b2b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Опыт в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b2b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продажах  - 10 лет. В числе клиентов «Газпром», «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RaiffaisenBank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». Опыт руководства проектами – 8 лет.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MBA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79899" y="1354546"/>
            <a:ext cx="821526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 должен показывать высокую компетентность членов команды для выполнения именно представляемого проекта.</a:t>
            </a: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указывать только тот опыт, который относится именно к реализации описанного проекта. </a:t>
            </a: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Обязательно указывать должность или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функционал в рамках данного проекта. </a:t>
            </a: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повышения доверия к команде обязательно добавить фотографии. </a:t>
            </a: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членов команды обязательно должны быть: </a:t>
            </a: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глава; </a:t>
            </a: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специалист по реализации сути проекта (медицинский проект – врач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медик; ИТ-проект – программист и т. д.);</a:t>
            </a:r>
          </a:p>
          <a:p>
            <a:pPr marL="228600" indent="-228600">
              <a:buAutoNum type="arabicParenR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специалист по продажам.</a:t>
            </a: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Желательно указать, кто делает маркетинг проекта и финансовое сопровождение. </a:t>
            </a: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Один функционал может выполнять один человек или больше, один человек может реализовывать одно или больше функциональных направлений.</a:t>
            </a: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какое-то из обязательных функциональных направлений не представлено членом команды, можно описать, как оно будет реализовано. </a:t>
            </a: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Допустимо включать в команду менторов и консультантов.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038675" y="6075583"/>
            <a:ext cx="1604927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://mediaspy.ru/post.php?id=2187646</a:t>
            </a:r>
            <a:endParaRPr lang="ru-RU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767" y="4597114"/>
            <a:ext cx="1704429" cy="144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3490</TotalTime>
  <Words>997</Words>
  <Application>Microsoft Office PowerPoint</Application>
  <PresentationFormat>Экран (4:3)</PresentationFormat>
  <Paragraphs>100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Admin</cp:lastModifiedBy>
  <cp:revision>336</cp:revision>
  <dcterms:created xsi:type="dcterms:W3CDTF">2012-03-15T07:34:45Z</dcterms:created>
  <dcterms:modified xsi:type="dcterms:W3CDTF">2018-11-21T06:47:39Z</dcterms:modified>
</cp:coreProperties>
</file>