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71" r:id="rId4"/>
    <p:sldId id="272" r:id="rId5"/>
    <p:sldId id="277" r:id="rId6"/>
    <p:sldId id="257" r:id="rId7"/>
    <p:sldId id="258" r:id="rId8"/>
    <p:sldId id="273" r:id="rId9"/>
    <p:sldId id="274" r:id="rId10"/>
    <p:sldId id="276" r:id="rId11"/>
    <p:sldId id="260" r:id="rId12"/>
    <p:sldId id="261" r:id="rId13"/>
    <p:sldId id="262" r:id="rId14"/>
    <p:sldId id="266" r:id="rId15"/>
    <p:sldId id="267" r:id="rId16"/>
    <p:sldId id="278" r:id="rId17"/>
    <p:sldId id="279" r:id="rId18"/>
    <p:sldId id="275" r:id="rId19"/>
    <p:sldId id="263" r:id="rId20"/>
    <p:sldId id="280" r:id="rId21"/>
    <p:sldId id="281" r:id="rId22"/>
    <p:sldId id="282" r:id="rId23"/>
    <p:sldId id="264" r:id="rId24"/>
    <p:sldId id="265" r:id="rId25"/>
    <p:sldId id="268" r:id="rId26"/>
    <p:sldId id="269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Лист1!$A$2:$A$6</c:f>
              <c:strCache>
                <c:ptCount val="5"/>
                <c:pt idx="0">
                  <c:v>Кадровые (специалисты ООО "Саратовгорсвет", бухгалтера, юристы</c:v>
                </c:pt>
                <c:pt idx="1">
                  <c:v>Материально-технические (компьютеры, инструменты, товары и т.д.)</c:v>
                </c:pt>
                <c:pt idx="2">
                  <c:v>Управленческие (глава МО, директор ООО "Саратовгорсвет", руководитель проекта)</c:v>
                </c:pt>
                <c:pt idx="3">
                  <c:v>Финансовые (бюджетные средства)</c:v>
                </c:pt>
                <c:pt idx="4">
                  <c:v>Информационные (Нормативно-правовые документы, федеральная программа энергосбережения)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0.55000000000000004</c:v>
                </c:pt>
                <c:pt idx="1">
                  <c:v>0.15</c:v>
                </c:pt>
                <c:pt idx="2">
                  <c:v>0.05</c:v>
                </c:pt>
                <c:pt idx="3">
                  <c:v>0.15</c:v>
                </c:pt>
                <c:pt idx="4">
                  <c:v>0.1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22C8E2-9EC1-4EC1-BA27-5EE504914F9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12B36E1-0819-43C6-8426-8827D229C248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Государство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D3565973-56E5-4FE4-979D-290844E0140F}" type="parTrans" cxnId="{FEB8FD1A-D73D-40C0-8F71-725B8DC390F5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ED34A868-96DB-47B5-8906-5FA4F3B6DC9F}" type="sibTrans" cxnId="{FEB8FD1A-D73D-40C0-8F71-725B8DC390F5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E5B31583-2248-45C9-A4E9-97B2D186D561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Экономия электроэнергии;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9DD7A743-DE1E-43B3-9BC4-96D5029EF341}" type="parTrans" cxnId="{60FF6D28-BB2E-4EDE-B9FB-E8C205562700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4D9EBD6D-09D5-4E3A-8C42-C73F69433C2E}" type="sibTrans" cxnId="{60FF6D28-BB2E-4EDE-B9FB-E8C205562700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46CA52A7-9B57-4D77-99BC-A6CD133F6450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Поставщики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25022D2B-D6C9-487A-A265-92F8E81FA0E0}" type="parTrans" cxnId="{3493710D-8114-4EA3-9118-F8CDCB5F0450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12D2DB15-8CB1-4335-966E-0B0538D4020A}" type="sibTrans" cxnId="{3493710D-8114-4EA3-9118-F8CDCB5F0450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937B2E5E-614B-4424-9DE0-D1B873BAABBF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Высоко заинтересованы с целью сбыта продукции и расширению производства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7AB493C0-990A-49A5-890A-000F882C7A61}" type="parTrans" cxnId="{B644BE49-D0A5-4A07-A254-973B4C38C4B3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51B36659-0DF8-4A4C-ACFB-857F0B2D5BA0}" type="sibTrans" cxnId="{B644BE49-D0A5-4A07-A254-973B4C38C4B3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3F5D7E47-D8E3-4D2A-87A7-88BD38745C18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Удовлетворенность местного население;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72CE26C4-368C-43DD-975B-73D02978E9B7}" type="parTrans" cxnId="{45225FC1-EF9F-438C-A404-E6EB0A50B7C3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BA6ACCD6-1EF2-4B20-898F-B541B3997CDA}" type="sibTrans" cxnId="{45225FC1-EF9F-438C-A404-E6EB0A50B7C3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A8297C1E-9C16-4E84-B18A-37C2E74EDAEC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Повышение безопасности дорожного движения;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07C7BE90-1BCF-43D6-A088-643E1153BB1B}" type="parTrans" cxnId="{C730E371-D124-4E9A-A1CE-DE5DA22B7EEE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6C36CCF7-5B7F-4797-A284-671613FEB3F5}" type="sibTrans" cxnId="{C730E371-D124-4E9A-A1CE-DE5DA22B7EEE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6D1438D7-CE64-421C-A254-E0D4D852A151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Снижение криминогенной обстановки.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24CB6971-4555-448A-B76F-F71EE02B4106}" type="parTrans" cxnId="{8C9A9E79-BE7F-4499-9160-626B52B957BF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A8B7F7FA-84BB-4649-ACC2-C7F2ADDB8651}" type="sibTrans" cxnId="{8C9A9E79-BE7F-4499-9160-626B52B957BF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CE28D11C-B067-4348-AF63-8118ACDB3AFD}">
      <dgm:prSet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ООО «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Саратовгорсвет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»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8ECEDC58-5EC9-4BE9-BB60-4A63E154A65B}" type="parTrans" cxnId="{1E166FAE-75B2-44D7-832B-64094CBDC3B5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0F9E136A-E93E-4229-98C8-97715927C0E1}" type="sibTrans" cxnId="{1E166FAE-75B2-44D7-832B-64094CBDC3B5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37B30E97-ED2B-461F-8899-4726327C6137}">
      <dgm:prSet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Местное население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A9085931-604A-410D-8709-67A560112462}" type="parTrans" cxnId="{7BFDF4B8-B015-463E-9017-8895522A4CEF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3A5DDCC2-D522-4941-8BEA-78955800DBD4}" type="sibTrans" cxnId="{7BFDF4B8-B015-463E-9017-8895522A4CEF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6058D140-C90D-41B0-96CC-D11A500B1C93}">
      <dgm:prSet custT="1"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34191ABF-0D65-45C5-BEF7-855CB379BEB8}" type="parTrans" cxnId="{6E1AC753-0BD0-426C-BD8B-E38B0F1FC962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9A0B3462-7803-4C89-820F-5F1A730BD046}" type="sibTrans" cxnId="{6E1AC753-0BD0-426C-BD8B-E38B0F1FC962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8413377D-A582-41FE-ABAF-E4C064B7D06A}">
      <dgm:prSet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Заинтересованы с целью получения дохода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5F3E0416-A497-4D21-8E6F-64DC75D7DCC8}" type="parTrans" cxnId="{9A02A65F-CA10-4887-9C98-BFEC12772E3D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30439025-8B35-44DA-8BE1-97632CBBEE0E}" type="sibTrans" cxnId="{9A02A65F-CA10-4887-9C98-BFEC12772E3D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CDC4A28A-5E17-4891-B3C8-853EBD791472}">
      <dgm:prSet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Безопасность в ночное время;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87E6BFE4-47CE-4CCB-8708-26D0922162C0}" type="parTrans" cxnId="{A48CF78B-34C8-4F20-A857-CBE52AAFA57F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3151D75B-4D5F-4D5D-BCFB-57787B246530}" type="sibTrans" cxnId="{A48CF78B-34C8-4F20-A857-CBE52AAFA57F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7C983B3A-8A13-4CE0-B1CA-21ABFA2E4326}">
      <dgm:prSet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Экологическая безопасность.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62241046-CDC8-476D-9668-B668BC3AB8BE}" type="parTrans" cxnId="{CAC665E7-C116-4B0B-B31D-6591D50BB79F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ADA72DE8-71AB-4CEE-A853-AA909DD3457B}" type="sibTrans" cxnId="{CAC665E7-C116-4B0B-B31D-6591D50BB79F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9F1BCF31-6225-45C6-BC4E-994A70F718C6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Экономия бюджетных средств;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214A786F-AB95-479C-921E-F61ADAA418D0}" type="parTrans" cxnId="{9D191D8D-99E5-4EA9-BC3A-22416FFA27BF}">
      <dgm:prSet/>
      <dgm:spPr/>
      <dgm:t>
        <a:bodyPr/>
        <a:lstStyle/>
        <a:p>
          <a:endParaRPr lang="ru-RU"/>
        </a:p>
      </dgm:t>
    </dgm:pt>
    <dgm:pt modelId="{C989368E-0B0E-4E22-B511-E9FF8B14A954}" type="sibTrans" cxnId="{9D191D8D-99E5-4EA9-BC3A-22416FFA27BF}">
      <dgm:prSet/>
      <dgm:spPr/>
      <dgm:t>
        <a:bodyPr/>
        <a:lstStyle/>
        <a:p>
          <a:endParaRPr lang="ru-RU"/>
        </a:p>
      </dgm:t>
    </dgm:pt>
    <dgm:pt modelId="{566DA49E-72DE-45E1-B2C3-438E6DB1D434}" type="pres">
      <dgm:prSet presAssocID="{3222C8E2-9EC1-4EC1-BA27-5EE504914F9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1809304-E18A-42C7-87FD-9EBBA1E391FB}" type="pres">
      <dgm:prSet presAssocID="{412B36E1-0819-43C6-8426-8827D229C248}" presName="parentText" presStyleLbl="node1" presStyleIdx="0" presStyleCnt="4" custScaleX="99749" custScaleY="3596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9282DF-2995-43C7-8EEB-8F9AA738EA73}" type="pres">
      <dgm:prSet presAssocID="{412B36E1-0819-43C6-8426-8827D229C248}" presName="childText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1D9FE9-A424-4398-973B-3921EC125083}" type="pres">
      <dgm:prSet presAssocID="{46CA52A7-9B57-4D77-99BC-A6CD133F6450}" presName="parentText" presStyleLbl="node1" presStyleIdx="1" presStyleCnt="4" custScaleY="3469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5511BC-FEBD-464C-BC7C-A126E30D98DA}" type="pres">
      <dgm:prSet presAssocID="{46CA52A7-9B57-4D77-99BC-A6CD133F6450}" presName="childText" presStyleLbl="revTx" presStyleIdx="1" presStyleCnt="4" custScaleX="96249" custScaleY="4786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7D33BF-D20C-4452-9F16-E4E6DAC45E59}" type="pres">
      <dgm:prSet presAssocID="{CE28D11C-B067-4348-AF63-8118ACDB3AFD}" presName="parentText" presStyleLbl="node1" presStyleIdx="2" presStyleCnt="4" custScaleY="3611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6D2B53-9669-4FCB-BE8D-A47B3327EBF3}" type="pres">
      <dgm:prSet presAssocID="{CE28D11C-B067-4348-AF63-8118ACDB3AFD}" presName="childText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A47C09-A4F6-40BA-B868-F5932E04735F}" type="pres">
      <dgm:prSet presAssocID="{37B30E97-ED2B-461F-8899-4726327C6137}" presName="parentText" presStyleLbl="node1" presStyleIdx="3" presStyleCnt="4" custScaleY="23811" custLinFactNeighborX="126" custLinFactNeighborY="-3417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DC90B8-C951-42EB-80AC-3965D2BB32E5}" type="pres">
      <dgm:prSet presAssocID="{37B30E97-ED2B-461F-8899-4726327C6137}" presName="childText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A02A65F-CA10-4887-9C98-BFEC12772E3D}" srcId="{CE28D11C-B067-4348-AF63-8118ACDB3AFD}" destId="{8413377D-A582-41FE-ABAF-E4C064B7D06A}" srcOrd="1" destOrd="0" parTransId="{5F3E0416-A497-4D21-8E6F-64DC75D7DCC8}" sibTransId="{30439025-8B35-44DA-8BE1-97632CBBEE0E}"/>
    <dgm:cxn modelId="{3493710D-8114-4EA3-9118-F8CDCB5F0450}" srcId="{3222C8E2-9EC1-4EC1-BA27-5EE504914F94}" destId="{46CA52A7-9B57-4D77-99BC-A6CD133F6450}" srcOrd="1" destOrd="0" parTransId="{25022D2B-D6C9-487A-A265-92F8E81FA0E0}" sibTransId="{12D2DB15-8CB1-4335-966E-0B0538D4020A}"/>
    <dgm:cxn modelId="{9D191D8D-99E5-4EA9-BC3A-22416FFA27BF}" srcId="{412B36E1-0819-43C6-8426-8827D229C248}" destId="{9F1BCF31-6225-45C6-BC4E-994A70F718C6}" srcOrd="1" destOrd="0" parTransId="{214A786F-AB95-479C-921E-F61ADAA418D0}" sibTransId="{C989368E-0B0E-4E22-B511-E9FF8B14A954}"/>
    <dgm:cxn modelId="{A48CF78B-34C8-4F20-A857-CBE52AAFA57F}" srcId="{37B30E97-ED2B-461F-8899-4726327C6137}" destId="{CDC4A28A-5E17-4891-B3C8-853EBD791472}" srcOrd="0" destOrd="0" parTransId="{87E6BFE4-47CE-4CCB-8708-26D0922162C0}" sibTransId="{3151D75B-4D5F-4D5D-BCFB-57787B246530}"/>
    <dgm:cxn modelId="{0CD5BE19-4754-40FD-BFBB-BDBA1866A4CE}" type="presOf" srcId="{3222C8E2-9EC1-4EC1-BA27-5EE504914F94}" destId="{566DA49E-72DE-45E1-B2C3-438E6DB1D434}" srcOrd="0" destOrd="0" presId="urn:microsoft.com/office/officeart/2005/8/layout/vList2"/>
    <dgm:cxn modelId="{B644BE49-D0A5-4A07-A254-973B4C38C4B3}" srcId="{46CA52A7-9B57-4D77-99BC-A6CD133F6450}" destId="{937B2E5E-614B-4424-9DE0-D1B873BAABBF}" srcOrd="0" destOrd="0" parTransId="{7AB493C0-990A-49A5-890A-000F882C7A61}" sibTransId="{51B36659-0DF8-4A4C-ACFB-857F0B2D5BA0}"/>
    <dgm:cxn modelId="{7CCF58E1-5634-4CE9-8D34-F81D886E24A6}" type="presOf" srcId="{7C983B3A-8A13-4CE0-B1CA-21ABFA2E4326}" destId="{78DC90B8-C951-42EB-80AC-3965D2BB32E5}" srcOrd="0" destOrd="1" presId="urn:microsoft.com/office/officeart/2005/8/layout/vList2"/>
    <dgm:cxn modelId="{1E166FAE-75B2-44D7-832B-64094CBDC3B5}" srcId="{3222C8E2-9EC1-4EC1-BA27-5EE504914F94}" destId="{CE28D11C-B067-4348-AF63-8118ACDB3AFD}" srcOrd="2" destOrd="0" parTransId="{8ECEDC58-5EC9-4BE9-BB60-4A63E154A65B}" sibTransId="{0F9E136A-E93E-4229-98C8-97715927C0E1}"/>
    <dgm:cxn modelId="{A98FD898-7588-4770-8BD0-6F52B1445550}" type="presOf" srcId="{9F1BCF31-6225-45C6-BC4E-994A70F718C6}" destId="{FB9282DF-2995-43C7-8EEB-8F9AA738EA73}" srcOrd="0" destOrd="1" presId="urn:microsoft.com/office/officeart/2005/8/layout/vList2"/>
    <dgm:cxn modelId="{45225FC1-EF9F-438C-A404-E6EB0A50B7C3}" srcId="{412B36E1-0819-43C6-8426-8827D229C248}" destId="{3F5D7E47-D8E3-4D2A-87A7-88BD38745C18}" srcOrd="2" destOrd="0" parTransId="{72CE26C4-368C-43DD-975B-73D02978E9B7}" sibTransId="{BA6ACCD6-1EF2-4B20-898F-B541B3997CDA}"/>
    <dgm:cxn modelId="{ABFEC1C7-0471-44E4-9A39-0A9C1EF3F008}" type="presOf" srcId="{3F5D7E47-D8E3-4D2A-87A7-88BD38745C18}" destId="{FB9282DF-2995-43C7-8EEB-8F9AA738EA73}" srcOrd="0" destOrd="2" presId="urn:microsoft.com/office/officeart/2005/8/layout/vList2"/>
    <dgm:cxn modelId="{6F1FE959-0520-4062-94D5-DC1A3AB877B0}" type="presOf" srcId="{412B36E1-0819-43C6-8426-8827D229C248}" destId="{91809304-E18A-42C7-87FD-9EBBA1E391FB}" srcOrd="0" destOrd="0" presId="urn:microsoft.com/office/officeart/2005/8/layout/vList2"/>
    <dgm:cxn modelId="{C025256A-E7D2-499B-8B68-4C2CCC4EA5DC}" type="presOf" srcId="{8413377D-A582-41FE-ABAF-E4C064B7D06A}" destId="{C36D2B53-9669-4FCB-BE8D-A47B3327EBF3}" srcOrd="0" destOrd="1" presId="urn:microsoft.com/office/officeart/2005/8/layout/vList2"/>
    <dgm:cxn modelId="{EE880F7A-30CC-4D67-A631-E632AC2B8667}" type="presOf" srcId="{6D1438D7-CE64-421C-A254-E0D4D852A151}" destId="{FB9282DF-2995-43C7-8EEB-8F9AA738EA73}" srcOrd="0" destOrd="4" presId="urn:microsoft.com/office/officeart/2005/8/layout/vList2"/>
    <dgm:cxn modelId="{CAC665E7-C116-4B0B-B31D-6591D50BB79F}" srcId="{37B30E97-ED2B-461F-8899-4726327C6137}" destId="{7C983B3A-8A13-4CE0-B1CA-21ABFA2E4326}" srcOrd="1" destOrd="0" parTransId="{62241046-CDC8-476D-9668-B668BC3AB8BE}" sibTransId="{ADA72DE8-71AB-4CEE-A853-AA909DD3457B}"/>
    <dgm:cxn modelId="{C730E371-D124-4E9A-A1CE-DE5DA22B7EEE}" srcId="{412B36E1-0819-43C6-8426-8827D229C248}" destId="{A8297C1E-9C16-4E84-B18A-37C2E74EDAEC}" srcOrd="3" destOrd="0" parTransId="{07C7BE90-1BCF-43D6-A088-643E1153BB1B}" sibTransId="{6C36CCF7-5B7F-4797-A284-671613FEB3F5}"/>
    <dgm:cxn modelId="{1CBAB67E-6057-4036-A117-887447B5CF82}" type="presOf" srcId="{CDC4A28A-5E17-4891-B3C8-853EBD791472}" destId="{78DC90B8-C951-42EB-80AC-3965D2BB32E5}" srcOrd="0" destOrd="0" presId="urn:microsoft.com/office/officeart/2005/8/layout/vList2"/>
    <dgm:cxn modelId="{7BFDF4B8-B015-463E-9017-8895522A4CEF}" srcId="{3222C8E2-9EC1-4EC1-BA27-5EE504914F94}" destId="{37B30E97-ED2B-461F-8899-4726327C6137}" srcOrd="3" destOrd="0" parTransId="{A9085931-604A-410D-8709-67A560112462}" sibTransId="{3A5DDCC2-D522-4941-8BEA-78955800DBD4}"/>
    <dgm:cxn modelId="{B7F452A1-FBB5-4A38-8643-D31F6EC03544}" type="presOf" srcId="{E5B31583-2248-45C9-A4E9-97B2D186D561}" destId="{FB9282DF-2995-43C7-8EEB-8F9AA738EA73}" srcOrd="0" destOrd="0" presId="urn:microsoft.com/office/officeart/2005/8/layout/vList2"/>
    <dgm:cxn modelId="{6E1AC753-0BD0-426C-BD8B-E38B0F1FC962}" srcId="{CE28D11C-B067-4348-AF63-8118ACDB3AFD}" destId="{6058D140-C90D-41B0-96CC-D11A500B1C93}" srcOrd="0" destOrd="0" parTransId="{34191ABF-0D65-45C5-BEF7-855CB379BEB8}" sibTransId="{9A0B3462-7803-4C89-820F-5F1A730BD046}"/>
    <dgm:cxn modelId="{EDAD228B-C2B1-496A-BE6E-04BBAB86A8F2}" type="presOf" srcId="{46CA52A7-9B57-4D77-99BC-A6CD133F6450}" destId="{A41D9FE9-A424-4398-973B-3921EC125083}" srcOrd="0" destOrd="0" presId="urn:microsoft.com/office/officeart/2005/8/layout/vList2"/>
    <dgm:cxn modelId="{FA1CE157-663C-4D92-B311-EBFA9AEAAD16}" type="presOf" srcId="{937B2E5E-614B-4424-9DE0-D1B873BAABBF}" destId="{B85511BC-FEBD-464C-BC7C-A126E30D98DA}" srcOrd="0" destOrd="0" presId="urn:microsoft.com/office/officeart/2005/8/layout/vList2"/>
    <dgm:cxn modelId="{FEB8FD1A-D73D-40C0-8F71-725B8DC390F5}" srcId="{3222C8E2-9EC1-4EC1-BA27-5EE504914F94}" destId="{412B36E1-0819-43C6-8426-8827D229C248}" srcOrd="0" destOrd="0" parTransId="{D3565973-56E5-4FE4-979D-290844E0140F}" sibTransId="{ED34A868-96DB-47B5-8906-5FA4F3B6DC9F}"/>
    <dgm:cxn modelId="{60FF6D28-BB2E-4EDE-B9FB-E8C205562700}" srcId="{412B36E1-0819-43C6-8426-8827D229C248}" destId="{E5B31583-2248-45C9-A4E9-97B2D186D561}" srcOrd="0" destOrd="0" parTransId="{9DD7A743-DE1E-43B3-9BC4-96D5029EF341}" sibTransId="{4D9EBD6D-09D5-4E3A-8C42-C73F69433C2E}"/>
    <dgm:cxn modelId="{8C9A9E79-BE7F-4499-9160-626B52B957BF}" srcId="{412B36E1-0819-43C6-8426-8827D229C248}" destId="{6D1438D7-CE64-421C-A254-E0D4D852A151}" srcOrd="4" destOrd="0" parTransId="{24CB6971-4555-448A-B76F-F71EE02B4106}" sibTransId="{A8B7F7FA-84BB-4649-ACC2-C7F2ADDB8651}"/>
    <dgm:cxn modelId="{987877BF-D5F2-4EF9-98AB-3FF7145D1233}" type="presOf" srcId="{6058D140-C90D-41B0-96CC-D11A500B1C93}" destId="{C36D2B53-9669-4FCB-BE8D-A47B3327EBF3}" srcOrd="0" destOrd="0" presId="urn:microsoft.com/office/officeart/2005/8/layout/vList2"/>
    <dgm:cxn modelId="{AF1CE4BC-7B5C-416E-8289-8F0C66B3261C}" type="presOf" srcId="{37B30E97-ED2B-461F-8899-4726327C6137}" destId="{84A47C09-A4F6-40BA-B868-F5932E04735F}" srcOrd="0" destOrd="0" presId="urn:microsoft.com/office/officeart/2005/8/layout/vList2"/>
    <dgm:cxn modelId="{FCFE962F-E0B6-43C2-BEB8-33CFF91AA817}" type="presOf" srcId="{A8297C1E-9C16-4E84-B18A-37C2E74EDAEC}" destId="{FB9282DF-2995-43C7-8EEB-8F9AA738EA73}" srcOrd="0" destOrd="3" presId="urn:microsoft.com/office/officeart/2005/8/layout/vList2"/>
    <dgm:cxn modelId="{64EC2AEF-9CF0-4CD2-BA47-81845DF066DD}" type="presOf" srcId="{CE28D11C-B067-4348-AF63-8118ACDB3AFD}" destId="{EC7D33BF-D20C-4452-9F16-E4E6DAC45E59}" srcOrd="0" destOrd="0" presId="urn:microsoft.com/office/officeart/2005/8/layout/vList2"/>
    <dgm:cxn modelId="{7BD06089-F928-4AA9-8E52-3F1F83EA0A22}" type="presParOf" srcId="{566DA49E-72DE-45E1-B2C3-438E6DB1D434}" destId="{91809304-E18A-42C7-87FD-9EBBA1E391FB}" srcOrd="0" destOrd="0" presId="urn:microsoft.com/office/officeart/2005/8/layout/vList2"/>
    <dgm:cxn modelId="{6A0E8EA0-C119-4EE0-9360-287B350C7657}" type="presParOf" srcId="{566DA49E-72DE-45E1-B2C3-438E6DB1D434}" destId="{FB9282DF-2995-43C7-8EEB-8F9AA738EA73}" srcOrd="1" destOrd="0" presId="urn:microsoft.com/office/officeart/2005/8/layout/vList2"/>
    <dgm:cxn modelId="{EA2F7AD4-70B5-4E3E-B93B-6CDB2ABE5989}" type="presParOf" srcId="{566DA49E-72DE-45E1-B2C3-438E6DB1D434}" destId="{A41D9FE9-A424-4398-973B-3921EC125083}" srcOrd="2" destOrd="0" presId="urn:microsoft.com/office/officeart/2005/8/layout/vList2"/>
    <dgm:cxn modelId="{0D228CE3-0119-4A20-97AE-1A40FF60FC79}" type="presParOf" srcId="{566DA49E-72DE-45E1-B2C3-438E6DB1D434}" destId="{B85511BC-FEBD-464C-BC7C-A126E30D98DA}" srcOrd="3" destOrd="0" presId="urn:microsoft.com/office/officeart/2005/8/layout/vList2"/>
    <dgm:cxn modelId="{9B89A9F6-952C-4790-A370-7F17001F1978}" type="presParOf" srcId="{566DA49E-72DE-45E1-B2C3-438E6DB1D434}" destId="{EC7D33BF-D20C-4452-9F16-E4E6DAC45E59}" srcOrd="4" destOrd="0" presId="urn:microsoft.com/office/officeart/2005/8/layout/vList2"/>
    <dgm:cxn modelId="{8455A103-DDD0-4291-B6B3-BE1A5FAC4511}" type="presParOf" srcId="{566DA49E-72DE-45E1-B2C3-438E6DB1D434}" destId="{C36D2B53-9669-4FCB-BE8D-A47B3327EBF3}" srcOrd="5" destOrd="0" presId="urn:microsoft.com/office/officeart/2005/8/layout/vList2"/>
    <dgm:cxn modelId="{037F1FB8-FF3A-43EA-8275-42417A2628A3}" type="presParOf" srcId="{566DA49E-72DE-45E1-B2C3-438E6DB1D434}" destId="{84A47C09-A4F6-40BA-B868-F5932E04735F}" srcOrd="6" destOrd="0" presId="urn:microsoft.com/office/officeart/2005/8/layout/vList2"/>
    <dgm:cxn modelId="{5669655E-D536-4811-B90B-6DD2E96F2245}" type="presParOf" srcId="{566DA49E-72DE-45E1-B2C3-438E6DB1D434}" destId="{78DC90B8-C951-42EB-80AC-3965D2BB32E5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A6F9E5D-B86C-4399-BCA8-60DB2CA34CDA}" type="doc">
      <dgm:prSet loTypeId="urn:microsoft.com/office/officeart/2008/layout/Square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A5EE92A-EE76-4084-A13B-C8F455274D22}">
      <dgm:prSet phldrT="[Текст]" custT="1"/>
      <dgm:spPr/>
      <dgm:t>
        <a:bodyPr/>
        <a:lstStyle/>
        <a:p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Задачи </a:t>
          </a:r>
          <a:endParaRPr lang="ru-RU" sz="2800" dirty="0">
            <a:latin typeface="Times New Roman" pitchFamily="18" charset="0"/>
            <a:cs typeface="Times New Roman" pitchFamily="18" charset="0"/>
          </a:endParaRPr>
        </a:p>
      </dgm:t>
    </dgm:pt>
    <dgm:pt modelId="{3660A8FA-30F9-4D5B-AD04-16CE992395EF}" type="parTrans" cxnId="{5F323B75-B4D2-4A57-B484-9774BAEBD9F4}">
      <dgm:prSet/>
      <dgm:spPr/>
      <dgm:t>
        <a:bodyPr/>
        <a:lstStyle/>
        <a:p>
          <a:endParaRPr lang="ru-RU"/>
        </a:p>
      </dgm:t>
    </dgm:pt>
    <dgm:pt modelId="{7060CBBE-4DCD-4BE2-9B2B-790C1CAF6D65}" type="sibTrans" cxnId="{5F323B75-B4D2-4A57-B484-9774BAEBD9F4}">
      <dgm:prSet/>
      <dgm:spPr/>
      <dgm:t>
        <a:bodyPr/>
        <a:lstStyle/>
        <a:p>
          <a:endParaRPr lang="ru-RU"/>
        </a:p>
      </dgm:t>
    </dgm:pt>
    <dgm:pt modelId="{02200D1A-90BF-4B0C-989B-9D5F8BEF4EBD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Поддержание сетей наружного освещения в технически исправном состоянии, техническое перевооружение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E688B6AB-2576-4EED-8A04-B3D45D71B637}" type="parTrans" cxnId="{A386BD2D-9E30-4869-A5BD-4D6D02A19AF4}">
      <dgm:prSet/>
      <dgm:spPr/>
      <dgm:t>
        <a:bodyPr/>
        <a:lstStyle/>
        <a:p>
          <a:endParaRPr lang="ru-RU"/>
        </a:p>
      </dgm:t>
    </dgm:pt>
    <dgm:pt modelId="{FFF3141D-A3F1-46E2-B78C-064BF7D1725C}" type="sibTrans" cxnId="{A386BD2D-9E30-4869-A5BD-4D6D02A19AF4}">
      <dgm:prSet/>
      <dgm:spPr/>
      <dgm:t>
        <a:bodyPr/>
        <a:lstStyle/>
        <a:p>
          <a:endParaRPr lang="ru-RU"/>
        </a:p>
      </dgm:t>
    </dgm:pt>
    <dgm:pt modelId="{501657CD-CCA4-4FE3-BB9F-833029F149BF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Внедрение современных технологий управления наружным освещением населенных пунктов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4B182854-B453-4D89-972B-12EC905FEC81}" type="parTrans" cxnId="{8A9B547E-6A4B-478B-B334-2CE645441E7B}">
      <dgm:prSet/>
      <dgm:spPr/>
      <dgm:t>
        <a:bodyPr/>
        <a:lstStyle/>
        <a:p>
          <a:endParaRPr lang="ru-RU"/>
        </a:p>
      </dgm:t>
    </dgm:pt>
    <dgm:pt modelId="{2A9DEC68-6796-494A-B8E3-03F16C06D420}" type="sibTrans" cxnId="{8A9B547E-6A4B-478B-B334-2CE645441E7B}">
      <dgm:prSet/>
      <dgm:spPr/>
      <dgm:t>
        <a:bodyPr/>
        <a:lstStyle/>
        <a:p>
          <a:endParaRPr lang="ru-RU"/>
        </a:p>
      </dgm:t>
    </dgm:pt>
    <dgm:pt modelId="{D6DBAC9D-906B-47FC-978C-149928B38E7B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Снижение эксплуатационных затрат, экономное использование электроэнергии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A127566E-3F19-40DD-AAC0-FDA28050602A}" type="parTrans" cxnId="{84147867-55CC-4E6F-851A-426DBF5AA9EB}">
      <dgm:prSet/>
      <dgm:spPr/>
      <dgm:t>
        <a:bodyPr/>
        <a:lstStyle/>
        <a:p>
          <a:endParaRPr lang="ru-RU"/>
        </a:p>
      </dgm:t>
    </dgm:pt>
    <dgm:pt modelId="{81F575D6-6F02-46A6-BECA-266B74B67DF8}" type="sibTrans" cxnId="{84147867-55CC-4E6F-851A-426DBF5AA9EB}">
      <dgm:prSet/>
      <dgm:spPr/>
      <dgm:t>
        <a:bodyPr/>
        <a:lstStyle/>
        <a:p>
          <a:endParaRPr lang="ru-RU"/>
        </a:p>
      </dgm:t>
    </dgm:pt>
    <dgm:pt modelId="{ACB844CF-693D-4B0D-8086-99D9EDC27145}">
      <dgm:prSet phldrT="[Текст]" custT="1"/>
      <dgm:spPr/>
      <dgm:t>
        <a:bodyPr/>
        <a:lstStyle/>
        <a:p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Мероприятия</a:t>
          </a:r>
          <a:endParaRPr lang="ru-RU" sz="2800" dirty="0">
            <a:latin typeface="Times New Roman" pitchFamily="18" charset="0"/>
            <a:cs typeface="Times New Roman" pitchFamily="18" charset="0"/>
          </a:endParaRPr>
        </a:p>
      </dgm:t>
    </dgm:pt>
    <dgm:pt modelId="{895C36E3-348A-4432-9418-A7D5F1EAE0E0}" type="parTrans" cxnId="{7C4F663C-182D-4232-A652-40C101117D7F}">
      <dgm:prSet/>
      <dgm:spPr/>
      <dgm:t>
        <a:bodyPr/>
        <a:lstStyle/>
        <a:p>
          <a:endParaRPr lang="ru-RU"/>
        </a:p>
      </dgm:t>
    </dgm:pt>
    <dgm:pt modelId="{1344FDAC-C904-4304-AD95-E1FE0F114E75}" type="sibTrans" cxnId="{7C4F663C-182D-4232-A652-40C101117D7F}">
      <dgm:prSet/>
      <dgm:spPr/>
      <dgm:t>
        <a:bodyPr/>
        <a:lstStyle/>
        <a:p>
          <a:endParaRPr lang="ru-RU"/>
        </a:p>
      </dgm:t>
    </dgm:pt>
    <dgm:pt modelId="{725B1B6E-0178-4C30-A346-B9D87E2970CD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Поэтапное снижение количества осветительных приборов со сроком службы более нормативного, замена аварийных опор;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827F3F85-05E3-489D-9943-3D72A375EB81}" type="parTrans" cxnId="{E0E27D1C-02D2-459E-AF9C-2DAB81BD1124}">
      <dgm:prSet/>
      <dgm:spPr/>
      <dgm:t>
        <a:bodyPr/>
        <a:lstStyle/>
        <a:p>
          <a:endParaRPr lang="ru-RU"/>
        </a:p>
      </dgm:t>
    </dgm:pt>
    <dgm:pt modelId="{B98BD9E2-2ED8-4A97-8C59-92706B944BD0}" type="sibTrans" cxnId="{E0E27D1C-02D2-459E-AF9C-2DAB81BD1124}">
      <dgm:prSet/>
      <dgm:spPr/>
      <dgm:t>
        <a:bodyPr/>
        <a:lstStyle/>
        <a:p>
          <a:endParaRPr lang="ru-RU"/>
        </a:p>
      </dgm:t>
    </dgm:pt>
    <dgm:pt modelId="{B51CC8D2-EC71-4FCF-8E87-B4DDC8FC8A6C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Модернизация систем управления наружным освещением, установка таймеров времени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6AEDA88B-E7A7-4B6B-804E-947214C3700C}" type="parTrans" cxnId="{E93AF308-6A4F-4FD4-94A1-12EF2B897293}">
      <dgm:prSet/>
      <dgm:spPr/>
      <dgm:t>
        <a:bodyPr/>
        <a:lstStyle/>
        <a:p>
          <a:endParaRPr lang="ru-RU"/>
        </a:p>
      </dgm:t>
    </dgm:pt>
    <dgm:pt modelId="{45834745-D4AD-48E2-B275-32EDADD4520A}" type="sibTrans" cxnId="{E93AF308-6A4F-4FD4-94A1-12EF2B897293}">
      <dgm:prSet/>
      <dgm:spPr/>
      <dgm:t>
        <a:bodyPr/>
        <a:lstStyle/>
        <a:p>
          <a:endParaRPr lang="ru-RU"/>
        </a:p>
      </dgm:t>
    </dgm:pt>
    <dgm:pt modelId="{674BC613-3396-45EE-94E3-F48E6BF390ED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Замена ламп ДРЛ-250 на высокоэффективные светодиодные лампы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2F338E01-A07C-4961-B24B-817445EAE7CB}" type="parTrans" cxnId="{3BA84059-20B8-4DA8-8242-873B0C9ADE54}">
      <dgm:prSet/>
      <dgm:spPr/>
      <dgm:t>
        <a:bodyPr/>
        <a:lstStyle/>
        <a:p>
          <a:endParaRPr lang="ru-RU"/>
        </a:p>
      </dgm:t>
    </dgm:pt>
    <dgm:pt modelId="{C4234C62-22C8-4A5D-B79E-E82E81604E9D}" type="sibTrans" cxnId="{3BA84059-20B8-4DA8-8242-873B0C9ADE54}">
      <dgm:prSet/>
      <dgm:spPr/>
      <dgm:t>
        <a:bodyPr/>
        <a:lstStyle/>
        <a:p>
          <a:endParaRPr lang="ru-RU"/>
        </a:p>
      </dgm:t>
    </dgm:pt>
    <dgm:pt modelId="{22074F4C-CA56-44A7-8934-7F792FA33DCB}" type="pres">
      <dgm:prSet presAssocID="{9A6F9E5D-B86C-4399-BCA8-60DB2CA34CDA}" presName="layout" presStyleCnt="0">
        <dgm:presLayoutVars>
          <dgm:chMax/>
          <dgm:chPref/>
          <dgm:dir/>
          <dgm:resizeHandles/>
        </dgm:presLayoutVars>
      </dgm:prSet>
      <dgm:spPr/>
    </dgm:pt>
    <dgm:pt modelId="{579EC47D-44B1-414E-A201-B18EA6873574}" type="pres">
      <dgm:prSet presAssocID="{FA5EE92A-EE76-4084-A13B-C8F455274D22}" presName="root" presStyleCnt="0">
        <dgm:presLayoutVars>
          <dgm:chMax/>
          <dgm:chPref/>
        </dgm:presLayoutVars>
      </dgm:prSet>
      <dgm:spPr/>
    </dgm:pt>
    <dgm:pt modelId="{3EDCFB79-9D2C-4707-A9D2-B6BE0A6CFB10}" type="pres">
      <dgm:prSet presAssocID="{FA5EE92A-EE76-4084-A13B-C8F455274D22}" presName="rootComposite" presStyleCnt="0">
        <dgm:presLayoutVars/>
      </dgm:prSet>
      <dgm:spPr/>
    </dgm:pt>
    <dgm:pt modelId="{5514E1FE-8457-4F8E-8599-7793B2767C5A}" type="pres">
      <dgm:prSet presAssocID="{FA5EE92A-EE76-4084-A13B-C8F455274D22}" presName="ParentAccent" presStyleLbl="alignNode1" presStyleIdx="0" presStyleCnt="2" custScaleX="72687"/>
      <dgm:spPr/>
    </dgm:pt>
    <dgm:pt modelId="{F261C242-7C4F-4B65-A924-8449996289D7}" type="pres">
      <dgm:prSet presAssocID="{FA5EE92A-EE76-4084-A13B-C8F455274D22}" presName="ParentSmallAccent" presStyleLbl="fgAcc1" presStyleIdx="0" presStyleCnt="2"/>
      <dgm:spPr/>
    </dgm:pt>
    <dgm:pt modelId="{EFCCDAB9-DFF6-48D6-8315-58AA9C8633DA}" type="pres">
      <dgm:prSet presAssocID="{FA5EE92A-EE76-4084-A13B-C8F455274D22}" presName="Parent" presStyleLbl="revTx" presStyleIdx="0" presStyleCnt="8">
        <dgm:presLayoutVars>
          <dgm:chMax/>
          <dgm:chPref val="4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3FFF64-1255-482E-8050-4FDB63D57089}" type="pres">
      <dgm:prSet presAssocID="{FA5EE92A-EE76-4084-A13B-C8F455274D22}" presName="childShape" presStyleCnt="0">
        <dgm:presLayoutVars>
          <dgm:chMax val="0"/>
          <dgm:chPref val="0"/>
        </dgm:presLayoutVars>
      </dgm:prSet>
      <dgm:spPr/>
    </dgm:pt>
    <dgm:pt modelId="{1D4B4329-D1BC-424F-9AD8-4AB1D343E79B}" type="pres">
      <dgm:prSet presAssocID="{02200D1A-90BF-4B0C-989B-9D5F8BEF4EBD}" presName="childComposite" presStyleCnt="0">
        <dgm:presLayoutVars>
          <dgm:chMax val="0"/>
          <dgm:chPref val="0"/>
        </dgm:presLayoutVars>
      </dgm:prSet>
      <dgm:spPr/>
    </dgm:pt>
    <dgm:pt modelId="{420798FB-4F9D-4F31-8687-6C6883002621}" type="pres">
      <dgm:prSet presAssocID="{02200D1A-90BF-4B0C-989B-9D5F8BEF4EBD}" presName="ChildAccent" presStyleLbl="solidFgAcc1" presStyleIdx="0" presStyleCnt="6"/>
      <dgm:spPr/>
    </dgm:pt>
    <dgm:pt modelId="{C641D951-44F6-4424-B9A8-D3D17671150A}" type="pres">
      <dgm:prSet presAssocID="{02200D1A-90BF-4B0C-989B-9D5F8BEF4EBD}" presName="Child" presStyleLbl="revTx" presStyleIdx="1" presStyleCnt="8" custScaleY="15056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02789C-3E58-45A8-96D0-C40B98CE05C0}" type="pres">
      <dgm:prSet presAssocID="{501657CD-CCA4-4FE3-BB9F-833029F149BF}" presName="childComposite" presStyleCnt="0">
        <dgm:presLayoutVars>
          <dgm:chMax val="0"/>
          <dgm:chPref val="0"/>
        </dgm:presLayoutVars>
      </dgm:prSet>
      <dgm:spPr/>
    </dgm:pt>
    <dgm:pt modelId="{E2BBDFA5-15D3-4E58-B7FE-E6D9A42311AE}" type="pres">
      <dgm:prSet presAssocID="{501657CD-CCA4-4FE3-BB9F-833029F149BF}" presName="ChildAccent" presStyleLbl="solidFgAcc1" presStyleIdx="1" presStyleCnt="6"/>
      <dgm:spPr/>
    </dgm:pt>
    <dgm:pt modelId="{227A5DD9-C577-43E7-B4AA-11105B6AF73D}" type="pres">
      <dgm:prSet presAssocID="{501657CD-CCA4-4FE3-BB9F-833029F149BF}" presName="Child" presStyleLbl="revTx" presStyleIdx="2" presStyleCnt="8" custScaleY="14297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2B4C5D-6944-4AEC-99D1-72CE8CA56758}" type="pres">
      <dgm:prSet presAssocID="{D6DBAC9D-906B-47FC-978C-149928B38E7B}" presName="childComposite" presStyleCnt="0">
        <dgm:presLayoutVars>
          <dgm:chMax val="0"/>
          <dgm:chPref val="0"/>
        </dgm:presLayoutVars>
      </dgm:prSet>
      <dgm:spPr/>
    </dgm:pt>
    <dgm:pt modelId="{B1B19345-E850-4A1E-B66F-A429C6648744}" type="pres">
      <dgm:prSet presAssocID="{D6DBAC9D-906B-47FC-978C-149928B38E7B}" presName="ChildAccent" presStyleLbl="solidFgAcc1" presStyleIdx="2" presStyleCnt="6"/>
      <dgm:spPr/>
    </dgm:pt>
    <dgm:pt modelId="{FCEB283F-4655-45E0-9610-5CE5A4126EA5}" type="pres">
      <dgm:prSet presAssocID="{D6DBAC9D-906B-47FC-978C-149928B38E7B}" presName="Child" presStyleLbl="revTx" presStyleIdx="3" presStyleCnt="8" custScaleY="21554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4C1F93-8B4C-4A9C-ACA1-F3DBDF3ED375}" type="pres">
      <dgm:prSet presAssocID="{ACB844CF-693D-4B0D-8086-99D9EDC27145}" presName="root" presStyleCnt="0">
        <dgm:presLayoutVars>
          <dgm:chMax/>
          <dgm:chPref/>
        </dgm:presLayoutVars>
      </dgm:prSet>
      <dgm:spPr/>
    </dgm:pt>
    <dgm:pt modelId="{7507F2CB-B9E6-4055-B055-493FA25CCAB7}" type="pres">
      <dgm:prSet presAssocID="{ACB844CF-693D-4B0D-8086-99D9EDC27145}" presName="rootComposite" presStyleCnt="0">
        <dgm:presLayoutVars/>
      </dgm:prSet>
      <dgm:spPr/>
    </dgm:pt>
    <dgm:pt modelId="{54FCABE9-8C7B-4FBB-A734-CF7569B53CE1}" type="pres">
      <dgm:prSet presAssocID="{ACB844CF-693D-4B0D-8086-99D9EDC27145}" presName="ParentAccent" presStyleLbl="alignNode1" presStyleIdx="1" presStyleCnt="2"/>
      <dgm:spPr/>
    </dgm:pt>
    <dgm:pt modelId="{56AA5201-735F-4583-A741-4660EB62FF64}" type="pres">
      <dgm:prSet presAssocID="{ACB844CF-693D-4B0D-8086-99D9EDC27145}" presName="ParentSmallAccent" presStyleLbl="fgAcc1" presStyleIdx="1" presStyleCnt="2"/>
      <dgm:spPr/>
    </dgm:pt>
    <dgm:pt modelId="{A7582BF2-1462-4A4E-9F15-FC85C71AD20C}" type="pres">
      <dgm:prSet presAssocID="{ACB844CF-693D-4B0D-8086-99D9EDC27145}" presName="Parent" presStyleLbl="revTx" presStyleIdx="4" presStyleCnt="8">
        <dgm:presLayoutVars>
          <dgm:chMax/>
          <dgm:chPref val="4"/>
          <dgm:bulletEnabled val="1"/>
        </dgm:presLayoutVars>
      </dgm:prSet>
      <dgm:spPr/>
    </dgm:pt>
    <dgm:pt modelId="{1945BD95-B350-4193-A4FA-56A469E0AC4F}" type="pres">
      <dgm:prSet presAssocID="{ACB844CF-693D-4B0D-8086-99D9EDC27145}" presName="childShape" presStyleCnt="0">
        <dgm:presLayoutVars>
          <dgm:chMax val="0"/>
          <dgm:chPref val="0"/>
        </dgm:presLayoutVars>
      </dgm:prSet>
      <dgm:spPr/>
    </dgm:pt>
    <dgm:pt modelId="{282B9543-C6B1-4D90-A978-273F0A11F6D1}" type="pres">
      <dgm:prSet presAssocID="{725B1B6E-0178-4C30-A346-B9D87E2970CD}" presName="childComposite" presStyleCnt="0">
        <dgm:presLayoutVars>
          <dgm:chMax val="0"/>
          <dgm:chPref val="0"/>
        </dgm:presLayoutVars>
      </dgm:prSet>
      <dgm:spPr/>
    </dgm:pt>
    <dgm:pt modelId="{25D6A8C8-7973-48A2-860D-28DE2A3FF1D9}" type="pres">
      <dgm:prSet presAssocID="{725B1B6E-0178-4C30-A346-B9D87E2970CD}" presName="ChildAccent" presStyleLbl="solidFgAcc1" presStyleIdx="3" presStyleCnt="6"/>
      <dgm:spPr/>
    </dgm:pt>
    <dgm:pt modelId="{B139B489-9AF4-40F5-A1B9-5B4F28991AFC}" type="pres">
      <dgm:prSet presAssocID="{725B1B6E-0178-4C30-A346-B9D87E2970CD}" presName="Child" presStyleLbl="revTx" presStyleIdx="5" presStyleCnt="8" custScaleY="15056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0EB491-AB52-49FA-9564-7928603A3A5C}" type="pres">
      <dgm:prSet presAssocID="{B51CC8D2-EC71-4FCF-8E87-B4DDC8FC8A6C}" presName="childComposite" presStyleCnt="0">
        <dgm:presLayoutVars>
          <dgm:chMax val="0"/>
          <dgm:chPref val="0"/>
        </dgm:presLayoutVars>
      </dgm:prSet>
      <dgm:spPr/>
    </dgm:pt>
    <dgm:pt modelId="{D528636A-C501-465C-AE8E-8AF7D6DBAEA4}" type="pres">
      <dgm:prSet presAssocID="{B51CC8D2-EC71-4FCF-8E87-B4DDC8FC8A6C}" presName="ChildAccent" presStyleLbl="solidFgAcc1" presStyleIdx="4" presStyleCnt="6"/>
      <dgm:spPr/>
    </dgm:pt>
    <dgm:pt modelId="{B24CBB63-BD78-43BE-A072-B78A3E88BAB5}" type="pres">
      <dgm:prSet presAssocID="{B51CC8D2-EC71-4FCF-8E87-B4DDC8FC8A6C}" presName="Child" presStyleLbl="revTx" presStyleIdx="6" presStyleCnt="8" custScaleY="163942">
        <dgm:presLayoutVars>
          <dgm:chMax val="0"/>
          <dgm:chPref val="0"/>
          <dgm:bulletEnabled val="1"/>
        </dgm:presLayoutVars>
      </dgm:prSet>
      <dgm:spPr/>
    </dgm:pt>
    <dgm:pt modelId="{9508F538-3EB7-4BB2-BC79-742CEE118B03}" type="pres">
      <dgm:prSet presAssocID="{674BC613-3396-45EE-94E3-F48E6BF390ED}" presName="childComposite" presStyleCnt="0">
        <dgm:presLayoutVars>
          <dgm:chMax val="0"/>
          <dgm:chPref val="0"/>
        </dgm:presLayoutVars>
      </dgm:prSet>
      <dgm:spPr/>
    </dgm:pt>
    <dgm:pt modelId="{33FD85F5-1DC8-4111-AAEA-C947E0A6EE4A}" type="pres">
      <dgm:prSet presAssocID="{674BC613-3396-45EE-94E3-F48E6BF390ED}" presName="ChildAccent" presStyleLbl="solidFgAcc1" presStyleIdx="5" presStyleCnt="6"/>
      <dgm:spPr/>
    </dgm:pt>
    <dgm:pt modelId="{B3794BAE-2D02-4BCF-BC8B-121803B6E3EC}" type="pres">
      <dgm:prSet presAssocID="{674BC613-3396-45EE-94E3-F48E6BF390ED}" presName="Child" presStyleLbl="revTx" presStyleIdx="7" presStyleCnt="8" custScaleY="15432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88FD0EE-99A1-4909-B291-EDB34BFA10A5}" type="presOf" srcId="{725B1B6E-0178-4C30-A346-B9D87E2970CD}" destId="{B139B489-9AF4-40F5-A1B9-5B4F28991AFC}" srcOrd="0" destOrd="0" presId="urn:microsoft.com/office/officeart/2008/layout/SquareAccentList"/>
    <dgm:cxn modelId="{E93AF308-6A4F-4FD4-94A1-12EF2B897293}" srcId="{ACB844CF-693D-4B0D-8086-99D9EDC27145}" destId="{B51CC8D2-EC71-4FCF-8E87-B4DDC8FC8A6C}" srcOrd="1" destOrd="0" parTransId="{6AEDA88B-E7A7-4B6B-804E-947214C3700C}" sibTransId="{45834745-D4AD-48E2-B275-32EDADD4520A}"/>
    <dgm:cxn modelId="{5F323B75-B4D2-4A57-B484-9774BAEBD9F4}" srcId="{9A6F9E5D-B86C-4399-BCA8-60DB2CA34CDA}" destId="{FA5EE92A-EE76-4084-A13B-C8F455274D22}" srcOrd="0" destOrd="0" parTransId="{3660A8FA-30F9-4D5B-AD04-16CE992395EF}" sibTransId="{7060CBBE-4DCD-4BE2-9B2B-790C1CAF6D65}"/>
    <dgm:cxn modelId="{CCF3911B-DBBC-48F2-89B9-F059A1DBF4A7}" type="presOf" srcId="{674BC613-3396-45EE-94E3-F48E6BF390ED}" destId="{B3794BAE-2D02-4BCF-BC8B-121803B6E3EC}" srcOrd="0" destOrd="0" presId="urn:microsoft.com/office/officeart/2008/layout/SquareAccentList"/>
    <dgm:cxn modelId="{160A2CDE-E1B8-4082-A2C3-5560AE492AB8}" type="presOf" srcId="{FA5EE92A-EE76-4084-A13B-C8F455274D22}" destId="{EFCCDAB9-DFF6-48D6-8315-58AA9C8633DA}" srcOrd="0" destOrd="0" presId="urn:microsoft.com/office/officeart/2008/layout/SquareAccentList"/>
    <dgm:cxn modelId="{7C4F663C-182D-4232-A652-40C101117D7F}" srcId="{9A6F9E5D-B86C-4399-BCA8-60DB2CA34CDA}" destId="{ACB844CF-693D-4B0D-8086-99D9EDC27145}" srcOrd="1" destOrd="0" parTransId="{895C36E3-348A-4432-9418-A7D5F1EAE0E0}" sibTransId="{1344FDAC-C904-4304-AD95-E1FE0F114E75}"/>
    <dgm:cxn modelId="{3BA84059-20B8-4DA8-8242-873B0C9ADE54}" srcId="{ACB844CF-693D-4B0D-8086-99D9EDC27145}" destId="{674BC613-3396-45EE-94E3-F48E6BF390ED}" srcOrd="2" destOrd="0" parTransId="{2F338E01-A07C-4961-B24B-817445EAE7CB}" sibTransId="{C4234C62-22C8-4A5D-B79E-E82E81604E9D}"/>
    <dgm:cxn modelId="{3D05F46D-A9AD-4E28-BA0B-CFDB750E49B7}" type="presOf" srcId="{02200D1A-90BF-4B0C-989B-9D5F8BEF4EBD}" destId="{C641D951-44F6-4424-B9A8-D3D17671150A}" srcOrd="0" destOrd="0" presId="urn:microsoft.com/office/officeart/2008/layout/SquareAccentList"/>
    <dgm:cxn modelId="{6127D63E-95F9-4898-AB35-4049DB77C479}" type="presOf" srcId="{B51CC8D2-EC71-4FCF-8E87-B4DDC8FC8A6C}" destId="{B24CBB63-BD78-43BE-A072-B78A3E88BAB5}" srcOrd="0" destOrd="0" presId="urn:microsoft.com/office/officeart/2008/layout/SquareAccentList"/>
    <dgm:cxn modelId="{CE239CA0-F3E3-4B23-90E7-9483EB3BA862}" type="presOf" srcId="{D6DBAC9D-906B-47FC-978C-149928B38E7B}" destId="{FCEB283F-4655-45E0-9610-5CE5A4126EA5}" srcOrd="0" destOrd="0" presId="urn:microsoft.com/office/officeart/2008/layout/SquareAccentList"/>
    <dgm:cxn modelId="{0F67FB89-C0FF-4EE1-8C1B-00D69BBAB6B5}" type="presOf" srcId="{ACB844CF-693D-4B0D-8086-99D9EDC27145}" destId="{A7582BF2-1462-4A4E-9F15-FC85C71AD20C}" srcOrd="0" destOrd="0" presId="urn:microsoft.com/office/officeart/2008/layout/SquareAccentList"/>
    <dgm:cxn modelId="{E0E27D1C-02D2-459E-AF9C-2DAB81BD1124}" srcId="{ACB844CF-693D-4B0D-8086-99D9EDC27145}" destId="{725B1B6E-0178-4C30-A346-B9D87E2970CD}" srcOrd="0" destOrd="0" parTransId="{827F3F85-05E3-489D-9943-3D72A375EB81}" sibTransId="{B98BD9E2-2ED8-4A97-8C59-92706B944BD0}"/>
    <dgm:cxn modelId="{A8BAACB3-33F3-41F2-B829-B52FF2C48935}" type="presOf" srcId="{9A6F9E5D-B86C-4399-BCA8-60DB2CA34CDA}" destId="{22074F4C-CA56-44A7-8934-7F792FA33DCB}" srcOrd="0" destOrd="0" presId="urn:microsoft.com/office/officeart/2008/layout/SquareAccentList"/>
    <dgm:cxn modelId="{84147867-55CC-4E6F-851A-426DBF5AA9EB}" srcId="{FA5EE92A-EE76-4084-A13B-C8F455274D22}" destId="{D6DBAC9D-906B-47FC-978C-149928B38E7B}" srcOrd="2" destOrd="0" parTransId="{A127566E-3F19-40DD-AAC0-FDA28050602A}" sibTransId="{81F575D6-6F02-46A6-BECA-266B74B67DF8}"/>
    <dgm:cxn modelId="{888531F3-1639-4BE8-A675-85E5B4716894}" type="presOf" srcId="{501657CD-CCA4-4FE3-BB9F-833029F149BF}" destId="{227A5DD9-C577-43E7-B4AA-11105B6AF73D}" srcOrd="0" destOrd="0" presId="urn:microsoft.com/office/officeart/2008/layout/SquareAccentList"/>
    <dgm:cxn modelId="{A386BD2D-9E30-4869-A5BD-4D6D02A19AF4}" srcId="{FA5EE92A-EE76-4084-A13B-C8F455274D22}" destId="{02200D1A-90BF-4B0C-989B-9D5F8BEF4EBD}" srcOrd="0" destOrd="0" parTransId="{E688B6AB-2576-4EED-8A04-B3D45D71B637}" sibTransId="{FFF3141D-A3F1-46E2-B78C-064BF7D1725C}"/>
    <dgm:cxn modelId="{8A9B547E-6A4B-478B-B334-2CE645441E7B}" srcId="{FA5EE92A-EE76-4084-A13B-C8F455274D22}" destId="{501657CD-CCA4-4FE3-BB9F-833029F149BF}" srcOrd="1" destOrd="0" parTransId="{4B182854-B453-4D89-972B-12EC905FEC81}" sibTransId="{2A9DEC68-6796-494A-B8E3-03F16C06D420}"/>
    <dgm:cxn modelId="{565A9096-158E-4DEC-81A8-A96BD2B9AF47}" type="presParOf" srcId="{22074F4C-CA56-44A7-8934-7F792FA33DCB}" destId="{579EC47D-44B1-414E-A201-B18EA6873574}" srcOrd="0" destOrd="0" presId="urn:microsoft.com/office/officeart/2008/layout/SquareAccentList"/>
    <dgm:cxn modelId="{9F22C29D-336F-4F41-8F59-9C69F1D0CFA6}" type="presParOf" srcId="{579EC47D-44B1-414E-A201-B18EA6873574}" destId="{3EDCFB79-9D2C-4707-A9D2-B6BE0A6CFB10}" srcOrd="0" destOrd="0" presId="urn:microsoft.com/office/officeart/2008/layout/SquareAccentList"/>
    <dgm:cxn modelId="{FCD8A26B-1D12-4BA4-B3AC-FA619BB94834}" type="presParOf" srcId="{3EDCFB79-9D2C-4707-A9D2-B6BE0A6CFB10}" destId="{5514E1FE-8457-4F8E-8599-7793B2767C5A}" srcOrd="0" destOrd="0" presId="urn:microsoft.com/office/officeart/2008/layout/SquareAccentList"/>
    <dgm:cxn modelId="{54B75D33-F602-4726-85C7-23760351713C}" type="presParOf" srcId="{3EDCFB79-9D2C-4707-A9D2-B6BE0A6CFB10}" destId="{F261C242-7C4F-4B65-A924-8449996289D7}" srcOrd="1" destOrd="0" presId="urn:microsoft.com/office/officeart/2008/layout/SquareAccentList"/>
    <dgm:cxn modelId="{38B9ABBD-63BA-4164-9C19-9E4DA035CDDA}" type="presParOf" srcId="{3EDCFB79-9D2C-4707-A9D2-B6BE0A6CFB10}" destId="{EFCCDAB9-DFF6-48D6-8315-58AA9C8633DA}" srcOrd="2" destOrd="0" presId="urn:microsoft.com/office/officeart/2008/layout/SquareAccentList"/>
    <dgm:cxn modelId="{E076F966-159C-478A-A11D-5FE6BCA7F5EB}" type="presParOf" srcId="{579EC47D-44B1-414E-A201-B18EA6873574}" destId="{133FFF64-1255-482E-8050-4FDB63D57089}" srcOrd="1" destOrd="0" presId="urn:microsoft.com/office/officeart/2008/layout/SquareAccentList"/>
    <dgm:cxn modelId="{28E7307F-4FA1-437F-B503-EF4119F1D2E9}" type="presParOf" srcId="{133FFF64-1255-482E-8050-4FDB63D57089}" destId="{1D4B4329-D1BC-424F-9AD8-4AB1D343E79B}" srcOrd="0" destOrd="0" presId="urn:microsoft.com/office/officeart/2008/layout/SquareAccentList"/>
    <dgm:cxn modelId="{F131834C-E830-4527-8541-62ACD82260D1}" type="presParOf" srcId="{1D4B4329-D1BC-424F-9AD8-4AB1D343E79B}" destId="{420798FB-4F9D-4F31-8687-6C6883002621}" srcOrd="0" destOrd="0" presId="urn:microsoft.com/office/officeart/2008/layout/SquareAccentList"/>
    <dgm:cxn modelId="{BD9C5C98-2B26-4F7D-89FF-B28278B79CAA}" type="presParOf" srcId="{1D4B4329-D1BC-424F-9AD8-4AB1D343E79B}" destId="{C641D951-44F6-4424-B9A8-D3D17671150A}" srcOrd="1" destOrd="0" presId="urn:microsoft.com/office/officeart/2008/layout/SquareAccentList"/>
    <dgm:cxn modelId="{09F4FEE4-2CC9-413B-B58F-9957C703F759}" type="presParOf" srcId="{133FFF64-1255-482E-8050-4FDB63D57089}" destId="{AC02789C-3E58-45A8-96D0-C40B98CE05C0}" srcOrd="1" destOrd="0" presId="urn:microsoft.com/office/officeart/2008/layout/SquareAccentList"/>
    <dgm:cxn modelId="{A652739A-AD96-4C82-8CBF-496EA2531E69}" type="presParOf" srcId="{AC02789C-3E58-45A8-96D0-C40B98CE05C0}" destId="{E2BBDFA5-15D3-4E58-B7FE-E6D9A42311AE}" srcOrd="0" destOrd="0" presId="urn:microsoft.com/office/officeart/2008/layout/SquareAccentList"/>
    <dgm:cxn modelId="{751CFA4E-61CA-4001-9D95-576744D1FE8B}" type="presParOf" srcId="{AC02789C-3E58-45A8-96D0-C40B98CE05C0}" destId="{227A5DD9-C577-43E7-B4AA-11105B6AF73D}" srcOrd="1" destOrd="0" presId="urn:microsoft.com/office/officeart/2008/layout/SquareAccentList"/>
    <dgm:cxn modelId="{A0CF62C3-B590-44D2-947F-19D07AFB8077}" type="presParOf" srcId="{133FFF64-1255-482E-8050-4FDB63D57089}" destId="{5A2B4C5D-6944-4AEC-99D1-72CE8CA56758}" srcOrd="2" destOrd="0" presId="urn:microsoft.com/office/officeart/2008/layout/SquareAccentList"/>
    <dgm:cxn modelId="{FCD05139-4EC3-44A3-B454-77AD9CADDB55}" type="presParOf" srcId="{5A2B4C5D-6944-4AEC-99D1-72CE8CA56758}" destId="{B1B19345-E850-4A1E-B66F-A429C6648744}" srcOrd="0" destOrd="0" presId="urn:microsoft.com/office/officeart/2008/layout/SquareAccentList"/>
    <dgm:cxn modelId="{BF38AAEC-84D2-4645-8B64-FE0064B316A0}" type="presParOf" srcId="{5A2B4C5D-6944-4AEC-99D1-72CE8CA56758}" destId="{FCEB283F-4655-45E0-9610-5CE5A4126EA5}" srcOrd="1" destOrd="0" presId="urn:microsoft.com/office/officeart/2008/layout/SquareAccentList"/>
    <dgm:cxn modelId="{146E610A-F38A-4168-B4AA-89EB4584CAD4}" type="presParOf" srcId="{22074F4C-CA56-44A7-8934-7F792FA33DCB}" destId="{AD4C1F93-8B4C-4A9C-ACA1-F3DBDF3ED375}" srcOrd="1" destOrd="0" presId="urn:microsoft.com/office/officeart/2008/layout/SquareAccentList"/>
    <dgm:cxn modelId="{C27D73EE-F273-4E5C-807B-6869E0D90B0D}" type="presParOf" srcId="{AD4C1F93-8B4C-4A9C-ACA1-F3DBDF3ED375}" destId="{7507F2CB-B9E6-4055-B055-493FA25CCAB7}" srcOrd="0" destOrd="0" presId="urn:microsoft.com/office/officeart/2008/layout/SquareAccentList"/>
    <dgm:cxn modelId="{C4D2EA3E-3C88-4D14-99F2-57DDFAC02700}" type="presParOf" srcId="{7507F2CB-B9E6-4055-B055-493FA25CCAB7}" destId="{54FCABE9-8C7B-4FBB-A734-CF7569B53CE1}" srcOrd="0" destOrd="0" presId="urn:microsoft.com/office/officeart/2008/layout/SquareAccentList"/>
    <dgm:cxn modelId="{62292F6A-8B82-4D7E-8433-F07DC2622AE6}" type="presParOf" srcId="{7507F2CB-B9E6-4055-B055-493FA25CCAB7}" destId="{56AA5201-735F-4583-A741-4660EB62FF64}" srcOrd="1" destOrd="0" presId="urn:microsoft.com/office/officeart/2008/layout/SquareAccentList"/>
    <dgm:cxn modelId="{E7FF6F09-B109-4CF2-86EE-3D903E69D393}" type="presParOf" srcId="{7507F2CB-B9E6-4055-B055-493FA25CCAB7}" destId="{A7582BF2-1462-4A4E-9F15-FC85C71AD20C}" srcOrd="2" destOrd="0" presId="urn:microsoft.com/office/officeart/2008/layout/SquareAccentList"/>
    <dgm:cxn modelId="{3EAB5B45-03D3-4A14-A68B-BA79D3EA2FE6}" type="presParOf" srcId="{AD4C1F93-8B4C-4A9C-ACA1-F3DBDF3ED375}" destId="{1945BD95-B350-4193-A4FA-56A469E0AC4F}" srcOrd="1" destOrd="0" presId="urn:microsoft.com/office/officeart/2008/layout/SquareAccentList"/>
    <dgm:cxn modelId="{B5130357-AF99-41F6-B521-889BAC83218E}" type="presParOf" srcId="{1945BD95-B350-4193-A4FA-56A469E0AC4F}" destId="{282B9543-C6B1-4D90-A978-273F0A11F6D1}" srcOrd="0" destOrd="0" presId="urn:microsoft.com/office/officeart/2008/layout/SquareAccentList"/>
    <dgm:cxn modelId="{A98D0B8E-8AFB-4C38-AF8B-F1AECE0A536E}" type="presParOf" srcId="{282B9543-C6B1-4D90-A978-273F0A11F6D1}" destId="{25D6A8C8-7973-48A2-860D-28DE2A3FF1D9}" srcOrd="0" destOrd="0" presId="urn:microsoft.com/office/officeart/2008/layout/SquareAccentList"/>
    <dgm:cxn modelId="{CFB514C1-B13F-484D-A539-BB0FA68754FB}" type="presParOf" srcId="{282B9543-C6B1-4D90-A978-273F0A11F6D1}" destId="{B139B489-9AF4-40F5-A1B9-5B4F28991AFC}" srcOrd="1" destOrd="0" presId="urn:microsoft.com/office/officeart/2008/layout/SquareAccentList"/>
    <dgm:cxn modelId="{847FDF1F-3817-4727-8461-0067D0674429}" type="presParOf" srcId="{1945BD95-B350-4193-A4FA-56A469E0AC4F}" destId="{C70EB491-AB52-49FA-9564-7928603A3A5C}" srcOrd="1" destOrd="0" presId="urn:microsoft.com/office/officeart/2008/layout/SquareAccentList"/>
    <dgm:cxn modelId="{63636607-B7D7-4E92-8E21-D28CD7CBA132}" type="presParOf" srcId="{C70EB491-AB52-49FA-9564-7928603A3A5C}" destId="{D528636A-C501-465C-AE8E-8AF7D6DBAEA4}" srcOrd="0" destOrd="0" presId="urn:microsoft.com/office/officeart/2008/layout/SquareAccentList"/>
    <dgm:cxn modelId="{890C69C6-A10D-48CE-9B0C-56ED5DB8CF42}" type="presParOf" srcId="{C70EB491-AB52-49FA-9564-7928603A3A5C}" destId="{B24CBB63-BD78-43BE-A072-B78A3E88BAB5}" srcOrd="1" destOrd="0" presId="urn:microsoft.com/office/officeart/2008/layout/SquareAccentList"/>
    <dgm:cxn modelId="{03CA5175-890C-4693-A638-02F5A14BEF77}" type="presParOf" srcId="{1945BD95-B350-4193-A4FA-56A469E0AC4F}" destId="{9508F538-3EB7-4BB2-BC79-742CEE118B03}" srcOrd="2" destOrd="0" presId="urn:microsoft.com/office/officeart/2008/layout/SquareAccentList"/>
    <dgm:cxn modelId="{1B485916-ACE4-46BF-BEAA-445DCE698EAC}" type="presParOf" srcId="{9508F538-3EB7-4BB2-BC79-742CEE118B03}" destId="{33FD85F5-1DC8-4111-AAEA-C947E0A6EE4A}" srcOrd="0" destOrd="0" presId="urn:microsoft.com/office/officeart/2008/layout/SquareAccentList"/>
    <dgm:cxn modelId="{30DDE2BE-B498-4360-9BA1-C5BE5A7EDAB7}" type="presParOf" srcId="{9508F538-3EB7-4BB2-BC79-742CEE118B03}" destId="{B3794BAE-2D02-4BCF-BC8B-121803B6E3EC}" srcOrd="1" destOrd="0" presId="urn:microsoft.com/office/officeart/2008/layout/Square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E5BC051-E8B5-49A5-850A-A99E5D4B5015}" type="doc">
      <dgm:prSet loTypeId="urn:microsoft.com/office/officeart/2005/8/layout/vList2" loCatId="list" qsTypeId="urn:microsoft.com/office/officeart/2005/8/quickstyle/3d4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3F0826A8-9AAA-462E-B7A5-B6676733B529}">
      <dgm:prSet phldrT="[Текст]" custT="1"/>
      <dgm:spPr/>
      <dgm:t>
        <a:bodyPr/>
        <a:lstStyle/>
        <a:p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Подготовительный </a:t>
          </a:r>
          <a:endParaRPr lang="ru-RU" sz="2800" dirty="0">
            <a:latin typeface="Times New Roman" pitchFamily="18" charset="0"/>
            <a:cs typeface="Times New Roman" pitchFamily="18" charset="0"/>
          </a:endParaRPr>
        </a:p>
      </dgm:t>
    </dgm:pt>
    <dgm:pt modelId="{74458CA7-9B1A-422F-8AD4-FA01AE8B5BBB}" type="parTrans" cxnId="{D0766394-9410-48DA-A446-C1BC8277452C}">
      <dgm:prSet/>
      <dgm:spPr/>
      <dgm:t>
        <a:bodyPr/>
        <a:lstStyle/>
        <a:p>
          <a:endParaRPr lang="ru-RU"/>
        </a:p>
      </dgm:t>
    </dgm:pt>
    <dgm:pt modelId="{46AA88BE-AD9A-47A8-9E57-2B194E6B2F63}" type="sibTrans" cxnId="{D0766394-9410-48DA-A446-C1BC8277452C}">
      <dgm:prSet/>
      <dgm:spPr/>
      <dgm:t>
        <a:bodyPr/>
        <a:lstStyle/>
        <a:p>
          <a:endParaRPr lang="ru-RU"/>
        </a:p>
      </dgm:t>
    </dgm:pt>
    <dgm:pt modelId="{CBA9D9EE-001B-4E41-B8F2-AFED45853256}">
      <dgm:prSet phldrT="[Текст]" custT="1"/>
      <dgm:spPr/>
      <dgm:t>
        <a:bodyPr/>
        <a:lstStyle/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Разработка концепции проекта модернизации наружного освещения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2508B9D4-1433-4C02-A59A-FF3524CFBFBE}" type="parTrans" cxnId="{CB9CC078-0B13-457F-B990-A3D4BCB49BD2}">
      <dgm:prSet/>
      <dgm:spPr/>
      <dgm:t>
        <a:bodyPr/>
        <a:lstStyle/>
        <a:p>
          <a:endParaRPr lang="ru-RU"/>
        </a:p>
      </dgm:t>
    </dgm:pt>
    <dgm:pt modelId="{B99E1E71-EB09-4606-A0E2-13049F2CFD7B}" type="sibTrans" cxnId="{CB9CC078-0B13-457F-B990-A3D4BCB49BD2}">
      <dgm:prSet/>
      <dgm:spPr/>
      <dgm:t>
        <a:bodyPr/>
        <a:lstStyle/>
        <a:p>
          <a:endParaRPr lang="ru-RU"/>
        </a:p>
      </dgm:t>
    </dgm:pt>
    <dgm:pt modelId="{37D98340-D99D-4CC2-8A5E-D0994F7D487A}">
      <dgm:prSet phldrT="[Текст]" custT="1"/>
      <dgm:spPr/>
      <dgm:t>
        <a:bodyPr/>
        <a:lstStyle/>
        <a:p>
          <a:r>
            <a:rPr lang="en-US" sz="2800" dirty="0" smtClean="0">
              <a:latin typeface="Times New Roman" pitchFamily="18" charset="0"/>
              <a:cs typeface="Times New Roman" pitchFamily="18" charset="0"/>
            </a:rPr>
            <a:t>Start-Up </a:t>
          </a:r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проекта</a:t>
          </a:r>
          <a:endParaRPr lang="ru-RU" sz="2800" dirty="0">
            <a:latin typeface="Times New Roman" pitchFamily="18" charset="0"/>
            <a:cs typeface="Times New Roman" pitchFamily="18" charset="0"/>
          </a:endParaRPr>
        </a:p>
      </dgm:t>
    </dgm:pt>
    <dgm:pt modelId="{1169C21E-AAE6-4487-8D9A-390DE53D446C}" type="parTrans" cxnId="{88DD0D00-8416-45C8-A5DF-32ADDD74EB50}">
      <dgm:prSet/>
      <dgm:spPr/>
      <dgm:t>
        <a:bodyPr/>
        <a:lstStyle/>
        <a:p>
          <a:endParaRPr lang="ru-RU"/>
        </a:p>
      </dgm:t>
    </dgm:pt>
    <dgm:pt modelId="{0693D36A-CDE5-4059-B0EC-435AF7101FB0}" type="sibTrans" cxnId="{88DD0D00-8416-45C8-A5DF-32ADDD74EB50}">
      <dgm:prSet/>
      <dgm:spPr/>
      <dgm:t>
        <a:bodyPr/>
        <a:lstStyle/>
        <a:p>
          <a:endParaRPr lang="ru-RU"/>
        </a:p>
      </dgm:t>
    </dgm:pt>
    <dgm:pt modelId="{1E5871AD-4E50-441D-A5B6-F6FBD6488CE2}">
      <dgm:prSet phldrT="[Текст]" custT="1"/>
      <dgm:spPr/>
      <dgm:t>
        <a:bodyPr/>
        <a:lstStyle/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Ознакомление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стейкхолдеров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проекта с нормативно-правовой базой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3437FAFB-01B8-46FE-91BC-B6F09908EE1F}" type="parTrans" cxnId="{A38B7490-4D7C-4C22-A45D-3956303B4925}">
      <dgm:prSet/>
      <dgm:spPr/>
      <dgm:t>
        <a:bodyPr/>
        <a:lstStyle/>
        <a:p>
          <a:endParaRPr lang="ru-RU"/>
        </a:p>
      </dgm:t>
    </dgm:pt>
    <dgm:pt modelId="{C96F9797-ABC3-4CF1-AC0C-C146235E3C0F}" type="sibTrans" cxnId="{A38B7490-4D7C-4C22-A45D-3956303B4925}">
      <dgm:prSet/>
      <dgm:spPr/>
      <dgm:t>
        <a:bodyPr/>
        <a:lstStyle/>
        <a:p>
          <a:endParaRPr lang="ru-RU"/>
        </a:p>
      </dgm:t>
    </dgm:pt>
    <dgm:pt modelId="{99F20EB9-9A1F-4A2C-948C-FDAF64840DDD}">
      <dgm:prSet phldrT="[Текст]" custT="1"/>
      <dgm:spPr/>
      <dgm:t>
        <a:bodyPr/>
        <a:lstStyle/>
        <a:p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Реализация проекта</a:t>
          </a:r>
          <a:endParaRPr lang="ru-RU" sz="2800" dirty="0">
            <a:latin typeface="Times New Roman" pitchFamily="18" charset="0"/>
            <a:cs typeface="Times New Roman" pitchFamily="18" charset="0"/>
          </a:endParaRPr>
        </a:p>
      </dgm:t>
    </dgm:pt>
    <dgm:pt modelId="{25138D99-6091-4B60-9C3E-9EF136388FC8}" type="parTrans" cxnId="{32AD8ED0-2A55-4903-92C0-8B0CD6484941}">
      <dgm:prSet/>
      <dgm:spPr/>
      <dgm:t>
        <a:bodyPr/>
        <a:lstStyle/>
        <a:p>
          <a:endParaRPr lang="ru-RU"/>
        </a:p>
      </dgm:t>
    </dgm:pt>
    <dgm:pt modelId="{F7DB83DD-A6EF-44B7-88BA-3E55617429B6}" type="sibTrans" cxnId="{32AD8ED0-2A55-4903-92C0-8B0CD6484941}">
      <dgm:prSet/>
      <dgm:spPr/>
      <dgm:t>
        <a:bodyPr/>
        <a:lstStyle/>
        <a:p>
          <a:endParaRPr lang="ru-RU"/>
        </a:p>
      </dgm:t>
    </dgm:pt>
    <dgm:pt modelId="{A2349114-FE43-48F1-9453-7AA4011D6A62}">
      <dgm:prSet custT="1"/>
      <dgm:spPr/>
      <dgm:t>
        <a:bodyPr/>
        <a:lstStyle/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Работы по установке временных таймеров, замена ламп и т.д.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08F8A35A-EFB0-4699-826A-199153CCB215}" type="parTrans" cxnId="{C19CB0CA-1039-433E-98E6-9D3550BF23D0}">
      <dgm:prSet/>
      <dgm:spPr/>
      <dgm:t>
        <a:bodyPr/>
        <a:lstStyle/>
        <a:p>
          <a:endParaRPr lang="ru-RU"/>
        </a:p>
      </dgm:t>
    </dgm:pt>
    <dgm:pt modelId="{8931EB5B-C93F-4BDC-BAA1-67A7BAD7DBB2}" type="sibTrans" cxnId="{C19CB0CA-1039-433E-98E6-9D3550BF23D0}">
      <dgm:prSet/>
      <dgm:spPr/>
      <dgm:t>
        <a:bodyPr/>
        <a:lstStyle/>
        <a:p>
          <a:endParaRPr lang="ru-RU"/>
        </a:p>
      </dgm:t>
    </dgm:pt>
    <dgm:pt modelId="{6A01907B-AE42-48A0-861D-0141495ECD4E}">
      <dgm:prSet custT="1"/>
      <dgm:spPr/>
      <dgm:t>
        <a:bodyPr/>
        <a:lstStyle/>
        <a:p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Рефлексия проекта</a:t>
          </a:r>
          <a:endParaRPr lang="ru-RU" sz="2800" dirty="0">
            <a:latin typeface="Times New Roman" pitchFamily="18" charset="0"/>
            <a:cs typeface="Times New Roman" pitchFamily="18" charset="0"/>
          </a:endParaRPr>
        </a:p>
      </dgm:t>
    </dgm:pt>
    <dgm:pt modelId="{A5727254-C0FB-45D1-88BA-6B9B81A50AFE}" type="parTrans" cxnId="{603A1C63-CEE7-49B7-824E-5F2B9FBEB102}">
      <dgm:prSet/>
      <dgm:spPr/>
      <dgm:t>
        <a:bodyPr/>
        <a:lstStyle/>
        <a:p>
          <a:endParaRPr lang="ru-RU"/>
        </a:p>
      </dgm:t>
    </dgm:pt>
    <dgm:pt modelId="{BF7D5408-E748-40B7-B1D7-ADDB3648F874}" type="sibTrans" cxnId="{603A1C63-CEE7-49B7-824E-5F2B9FBEB102}">
      <dgm:prSet/>
      <dgm:spPr/>
      <dgm:t>
        <a:bodyPr/>
        <a:lstStyle/>
        <a:p>
          <a:endParaRPr lang="ru-RU"/>
        </a:p>
      </dgm:t>
    </dgm:pt>
    <dgm:pt modelId="{E138C597-F356-4432-9B96-210541B8481E}">
      <dgm:prSet custT="1"/>
      <dgm:spPr/>
      <dgm:t>
        <a:bodyPr/>
        <a:lstStyle/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Анализ эффективности проекта и проведенных работ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50D7DBFA-5CC9-49CC-8E46-B76100FBDC64}" type="parTrans" cxnId="{5185A2DE-C6B0-420E-B993-92E8638F1A7C}">
      <dgm:prSet/>
      <dgm:spPr/>
      <dgm:t>
        <a:bodyPr/>
        <a:lstStyle/>
        <a:p>
          <a:endParaRPr lang="ru-RU"/>
        </a:p>
      </dgm:t>
    </dgm:pt>
    <dgm:pt modelId="{322C4B28-1BBC-4780-8F9D-FF60AB345086}" type="sibTrans" cxnId="{5185A2DE-C6B0-420E-B993-92E8638F1A7C}">
      <dgm:prSet/>
      <dgm:spPr/>
      <dgm:t>
        <a:bodyPr/>
        <a:lstStyle/>
        <a:p>
          <a:endParaRPr lang="ru-RU"/>
        </a:p>
      </dgm:t>
    </dgm:pt>
    <dgm:pt modelId="{3F9BB19A-FA83-40E5-88C4-E91765878901}" type="pres">
      <dgm:prSet presAssocID="{0E5BC051-E8B5-49A5-850A-A99E5D4B5015}" presName="linear" presStyleCnt="0">
        <dgm:presLayoutVars>
          <dgm:animLvl val="lvl"/>
          <dgm:resizeHandles val="exact"/>
        </dgm:presLayoutVars>
      </dgm:prSet>
      <dgm:spPr/>
    </dgm:pt>
    <dgm:pt modelId="{010D0EE4-5931-4030-A65F-A13796F346BD}" type="pres">
      <dgm:prSet presAssocID="{3F0826A8-9AAA-462E-B7A5-B6676733B529}" presName="parentText" presStyleLbl="node1" presStyleIdx="0" presStyleCnt="4" custAng="0" custScaleY="70837">
        <dgm:presLayoutVars>
          <dgm:chMax val="0"/>
          <dgm:bulletEnabled val="1"/>
        </dgm:presLayoutVars>
      </dgm:prSet>
      <dgm:spPr/>
    </dgm:pt>
    <dgm:pt modelId="{A8FC4B98-6B31-436C-B874-AF89EC352793}" type="pres">
      <dgm:prSet presAssocID="{3F0826A8-9AAA-462E-B7A5-B6676733B529}" presName="childText" presStyleLbl="revTx" presStyleIdx="0" presStyleCnt="4" custScaleY="95961">
        <dgm:presLayoutVars>
          <dgm:bulletEnabled val="1"/>
        </dgm:presLayoutVars>
      </dgm:prSet>
      <dgm:spPr/>
    </dgm:pt>
    <dgm:pt modelId="{C9385E3B-56AD-44B5-A2AA-CED06801E746}" type="pres">
      <dgm:prSet presAssocID="{37D98340-D99D-4CC2-8A5E-D0994F7D487A}" presName="parentText" presStyleLbl="node1" presStyleIdx="1" presStyleCnt="4" custScaleY="61126">
        <dgm:presLayoutVars>
          <dgm:chMax val="0"/>
          <dgm:bulletEnabled val="1"/>
        </dgm:presLayoutVars>
      </dgm:prSet>
      <dgm:spPr/>
    </dgm:pt>
    <dgm:pt modelId="{5636AF26-6732-47C7-9AB2-C10AD7DD1995}" type="pres">
      <dgm:prSet presAssocID="{37D98340-D99D-4CC2-8A5E-D0994F7D487A}" presName="childText" presStyleLbl="revTx" presStyleIdx="1" presStyleCnt="4" custScaleY="65654">
        <dgm:presLayoutVars>
          <dgm:bulletEnabled val="1"/>
        </dgm:presLayoutVars>
      </dgm:prSet>
      <dgm:spPr/>
    </dgm:pt>
    <dgm:pt modelId="{C24A0CFF-44F3-488D-97F6-3F44ACFD97B8}" type="pres">
      <dgm:prSet presAssocID="{99F20EB9-9A1F-4A2C-948C-FDAF64840DDD}" presName="parentText" presStyleLbl="node1" presStyleIdx="2" presStyleCnt="4" custScaleY="5342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F875F8-F864-42D8-ABC0-713BA5A0E9FA}" type="pres">
      <dgm:prSet presAssocID="{99F20EB9-9A1F-4A2C-948C-FDAF64840DDD}" presName="childText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B914D6-A59D-4139-A611-3C3E24CBD2B4}" type="pres">
      <dgm:prSet presAssocID="{6A01907B-AE42-48A0-861D-0141495ECD4E}" presName="parentText" presStyleLbl="node1" presStyleIdx="3" presStyleCnt="4" custScaleY="61417">
        <dgm:presLayoutVars>
          <dgm:chMax val="0"/>
          <dgm:bulletEnabled val="1"/>
        </dgm:presLayoutVars>
      </dgm:prSet>
      <dgm:spPr/>
    </dgm:pt>
    <dgm:pt modelId="{1D0CE931-83E6-4283-B101-0CB34BB9B248}" type="pres">
      <dgm:prSet presAssocID="{6A01907B-AE42-48A0-861D-0141495ECD4E}" presName="childText" presStyleLbl="revTx" presStyleIdx="3" presStyleCnt="4">
        <dgm:presLayoutVars>
          <dgm:bulletEnabled val="1"/>
        </dgm:presLayoutVars>
      </dgm:prSet>
      <dgm:spPr/>
    </dgm:pt>
  </dgm:ptLst>
  <dgm:cxnLst>
    <dgm:cxn modelId="{E66607F2-574B-4930-8FAA-2FC12AA55160}" type="presOf" srcId="{E138C597-F356-4432-9B96-210541B8481E}" destId="{1D0CE931-83E6-4283-B101-0CB34BB9B248}" srcOrd="0" destOrd="0" presId="urn:microsoft.com/office/officeart/2005/8/layout/vList2"/>
    <dgm:cxn modelId="{32AD8ED0-2A55-4903-92C0-8B0CD6484941}" srcId="{0E5BC051-E8B5-49A5-850A-A99E5D4B5015}" destId="{99F20EB9-9A1F-4A2C-948C-FDAF64840DDD}" srcOrd="2" destOrd="0" parTransId="{25138D99-6091-4B60-9C3E-9EF136388FC8}" sibTransId="{F7DB83DD-A6EF-44B7-88BA-3E55617429B6}"/>
    <dgm:cxn modelId="{D0766394-9410-48DA-A446-C1BC8277452C}" srcId="{0E5BC051-E8B5-49A5-850A-A99E5D4B5015}" destId="{3F0826A8-9AAA-462E-B7A5-B6676733B529}" srcOrd="0" destOrd="0" parTransId="{74458CA7-9B1A-422F-8AD4-FA01AE8B5BBB}" sibTransId="{46AA88BE-AD9A-47A8-9E57-2B194E6B2F63}"/>
    <dgm:cxn modelId="{C19CB0CA-1039-433E-98E6-9D3550BF23D0}" srcId="{99F20EB9-9A1F-4A2C-948C-FDAF64840DDD}" destId="{A2349114-FE43-48F1-9453-7AA4011D6A62}" srcOrd="0" destOrd="0" parTransId="{08F8A35A-EFB0-4699-826A-199153CCB215}" sibTransId="{8931EB5B-C93F-4BDC-BAA1-67A7BAD7DBB2}"/>
    <dgm:cxn modelId="{6498ABC9-3124-4A79-8459-835113A92DAA}" type="presOf" srcId="{CBA9D9EE-001B-4E41-B8F2-AFED45853256}" destId="{A8FC4B98-6B31-436C-B874-AF89EC352793}" srcOrd="0" destOrd="0" presId="urn:microsoft.com/office/officeart/2005/8/layout/vList2"/>
    <dgm:cxn modelId="{1FBAD4F7-E3B7-46CD-B89B-2E157B0F812D}" type="presOf" srcId="{99F20EB9-9A1F-4A2C-948C-FDAF64840DDD}" destId="{C24A0CFF-44F3-488D-97F6-3F44ACFD97B8}" srcOrd="0" destOrd="0" presId="urn:microsoft.com/office/officeart/2005/8/layout/vList2"/>
    <dgm:cxn modelId="{E4D75421-F939-49E2-B335-2996466DB70B}" type="presOf" srcId="{3F0826A8-9AAA-462E-B7A5-B6676733B529}" destId="{010D0EE4-5931-4030-A65F-A13796F346BD}" srcOrd="0" destOrd="0" presId="urn:microsoft.com/office/officeart/2005/8/layout/vList2"/>
    <dgm:cxn modelId="{8A21E7F9-88A4-451C-982D-6EEA9D0B1FE7}" type="presOf" srcId="{1E5871AD-4E50-441D-A5B6-F6FBD6488CE2}" destId="{5636AF26-6732-47C7-9AB2-C10AD7DD1995}" srcOrd="0" destOrd="0" presId="urn:microsoft.com/office/officeart/2005/8/layout/vList2"/>
    <dgm:cxn modelId="{0FD2936E-0D33-446A-88EE-50A08E40CE67}" type="presOf" srcId="{0E5BC051-E8B5-49A5-850A-A99E5D4B5015}" destId="{3F9BB19A-FA83-40E5-88C4-E91765878901}" srcOrd="0" destOrd="0" presId="urn:microsoft.com/office/officeart/2005/8/layout/vList2"/>
    <dgm:cxn modelId="{603A1C63-CEE7-49B7-824E-5F2B9FBEB102}" srcId="{0E5BC051-E8B5-49A5-850A-A99E5D4B5015}" destId="{6A01907B-AE42-48A0-861D-0141495ECD4E}" srcOrd="3" destOrd="0" parTransId="{A5727254-C0FB-45D1-88BA-6B9B81A50AFE}" sibTransId="{BF7D5408-E748-40B7-B1D7-ADDB3648F874}"/>
    <dgm:cxn modelId="{A38B7490-4D7C-4C22-A45D-3956303B4925}" srcId="{37D98340-D99D-4CC2-8A5E-D0994F7D487A}" destId="{1E5871AD-4E50-441D-A5B6-F6FBD6488CE2}" srcOrd="0" destOrd="0" parTransId="{3437FAFB-01B8-46FE-91BC-B6F09908EE1F}" sibTransId="{C96F9797-ABC3-4CF1-AC0C-C146235E3C0F}"/>
    <dgm:cxn modelId="{2CF65880-1470-4EFF-A8F0-2CB81ADAD1BC}" type="presOf" srcId="{A2349114-FE43-48F1-9453-7AA4011D6A62}" destId="{08F875F8-F864-42D8-ABC0-713BA5A0E9FA}" srcOrd="0" destOrd="0" presId="urn:microsoft.com/office/officeart/2005/8/layout/vList2"/>
    <dgm:cxn modelId="{CB9CC078-0B13-457F-B990-A3D4BCB49BD2}" srcId="{3F0826A8-9AAA-462E-B7A5-B6676733B529}" destId="{CBA9D9EE-001B-4E41-B8F2-AFED45853256}" srcOrd="0" destOrd="0" parTransId="{2508B9D4-1433-4C02-A59A-FF3524CFBFBE}" sibTransId="{B99E1E71-EB09-4606-A0E2-13049F2CFD7B}"/>
    <dgm:cxn modelId="{88DD0D00-8416-45C8-A5DF-32ADDD74EB50}" srcId="{0E5BC051-E8B5-49A5-850A-A99E5D4B5015}" destId="{37D98340-D99D-4CC2-8A5E-D0994F7D487A}" srcOrd="1" destOrd="0" parTransId="{1169C21E-AAE6-4487-8D9A-390DE53D446C}" sibTransId="{0693D36A-CDE5-4059-B0EC-435AF7101FB0}"/>
    <dgm:cxn modelId="{B9816B04-168D-4FCA-83BA-E370B2C04D97}" type="presOf" srcId="{37D98340-D99D-4CC2-8A5E-D0994F7D487A}" destId="{C9385E3B-56AD-44B5-A2AA-CED06801E746}" srcOrd="0" destOrd="0" presId="urn:microsoft.com/office/officeart/2005/8/layout/vList2"/>
    <dgm:cxn modelId="{277249D6-550E-4FF9-9D63-C353D7AEF4AF}" type="presOf" srcId="{6A01907B-AE42-48A0-861D-0141495ECD4E}" destId="{DBB914D6-A59D-4139-A611-3C3E24CBD2B4}" srcOrd="0" destOrd="0" presId="urn:microsoft.com/office/officeart/2005/8/layout/vList2"/>
    <dgm:cxn modelId="{5185A2DE-C6B0-420E-B993-92E8638F1A7C}" srcId="{6A01907B-AE42-48A0-861D-0141495ECD4E}" destId="{E138C597-F356-4432-9B96-210541B8481E}" srcOrd="0" destOrd="0" parTransId="{50D7DBFA-5CC9-49CC-8E46-B76100FBDC64}" sibTransId="{322C4B28-1BBC-4780-8F9D-FF60AB345086}"/>
    <dgm:cxn modelId="{D3999B2A-7DFC-4787-A0C6-CC75C3B31121}" type="presParOf" srcId="{3F9BB19A-FA83-40E5-88C4-E91765878901}" destId="{010D0EE4-5931-4030-A65F-A13796F346BD}" srcOrd="0" destOrd="0" presId="urn:microsoft.com/office/officeart/2005/8/layout/vList2"/>
    <dgm:cxn modelId="{0EDD3950-4BEC-4AE4-B4F5-96E7B9DA6135}" type="presParOf" srcId="{3F9BB19A-FA83-40E5-88C4-E91765878901}" destId="{A8FC4B98-6B31-436C-B874-AF89EC352793}" srcOrd="1" destOrd="0" presId="urn:microsoft.com/office/officeart/2005/8/layout/vList2"/>
    <dgm:cxn modelId="{CF17B68C-69F1-4D6E-A291-E9227DFE0E57}" type="presParOf" srcId="{3F9BB19A-FA83-40E5-88C4-E91765878901}" destId="{C9385E3B-56AD-44B5-A2AA-CED06801E746}" srcOrd="2" destOrd="0" presId="urn:microsoft.com/office/officeart/2005/8/layout/vList2"/>
    <dgm:cxn modelId="{558CE2E3-A89A-4F75-89DB-765EDE441C82}" type="presParOf" srcId="{3F9BB19A-FA83-40E5-88C4-E91765878901}" destId="{5636AF26-6732-47C7-9AB2-C10AD7DD1995}" srcOrd="3" destOrd="0" presId="urn:microsoft.com/office/officeart/2005/8/layout/vList2"/>
    <dgm:cxn modelId="{069FD097-EA37-4071-9A9B-2380511FBDA3}" type="presParOf" srcId="{3F9BB19A-FA83-40E5-88C4-E91765878901}" destId="{C24A0CFF-44F3-488D-97F6-3F44ACFD97B8}" srcOrd="4" destOrd="0" presId="urn:microsoft.com/office/officeart/2005/8/layout/vList2"/>
    <dgm:cxn modelId="{38DEA719-A4E3-48FF-9DF4-279C46F7C14D}" type="presParOf" srcId="{3F9BB19A-FA83-40E5-88C4-E91765878901}" destId="{08F875F8-F864-42D8-ABC0-713BA5A0E9FA}" srcOrd="5" destOrd="0" presId="urn:microsoft.com/office/officeart/2005/8/layout/vList2"/>
    <dgm:cxn modelId="{8FAD255B-249D-4EF5-859B-52A654818ECC}" type="presParOf" srcId="{3F9BB19A-FA83-40E5-88C4-E91765878901}" destId="{DBB914D6-A59D-4139-A611-3C3E24CBD2B4}" srcOrd="6" destOrd="0" presId="urn:microsoft.com/office/officeart/2005/8/layout/vList2"/>
    <dgm:cxn modelId="{E37D8140-13FE-48C5-B058-48E750C22FD9}" type="presParOf" srcId="{3F9BB19A-FA83-40E5-88C4-E91765878901}" destId="{1D0CE931-83E6-4283-B101-0CB34BB9B248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78A092B-6C37-465F-BDD3-1D6839F3E663}" type="doc">
      <dgm:prSet loTypeId="urn:microsoft.com/office/officeart/2009/3/layout/StepUpProcess" loCatId="process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ED9BC23D-5394-4215-991C-E4FD6ABFDC10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Подготовительный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E2D8EE99-BE66-47E6-A4FE-7177B484B3D0}" type="parTrans" cxnId="{5FBCFD6B-DB86-40C1-A900-3725E1B90ED4}">
      <dgm:prSet/>
      <dgm:spPr/>
      <dgm:t>
        <a:bodyPr/>
        <a:lstStyle/>
        <a:p>
          <a:endParaRPr lang="ru-RU"/>
        </a:p>
      </dgm:t>
    </dgm:pt>
    <dgm:pt modelId="{58A82212-AB39-4B23-9A5E-FD3BD9447D27}" type="sibTrans" cxnId="{5FBCFD6B-DB86-40C1-A900-3725E1B90ED4}">
      <dgm:prSet/>
      <dgm:spPr/>
      <dgm:t>
        <a:bodyPr/>
        <a:lstStyle/>
        <a:p>
          <a:endParaRPr lang="ru-RU"/>
        </a:p>
      </dgm:t>
    </dgm:pt>
    <dgm:pt modelId="{3DCA8E77-1396-4D89-97E8-D2A29773E3F4}">
      <dgm:prSet phldrT="[Текст]" custT="1"/>
      <dgm:spPr/>
      <dgm:t>
        <a:bodyPr/>
        <a:lstStyle/>
        <a:p>
          <a:r>
            <a:rPr lang="en-US" sz="2000" dirty="0" smtClean="0">
              <a:latin typeface="Times New Roman" pitchFamily="18" charset="0"/>
              <a:cs typeface="Times New Roman" pitchFamily="18" charset="0"/>
            </a:rPr>
            <a:t>Start-Up 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проекта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E1A05975-8AEB-48A3-B253-C8B3E98397E1}" type="parTrans" cxnId="{D8A645F6-BC4B-4AD9-81C8-88EC26E7D8EF}">
      <dgm:prSet/>
      <dgm:spPr/>
      <dgm:t>
        <a:bodyPr/>
        <a:lstStyle/>
        <a:p>
          <a:endParaRPr lang="ru-RU"/>
        </a:p>
      </dgm:t>
    </dgm:pt>
    <dgm:pt modelId="{BC6B798F-56E3-4D3C-B0D7-23D328391CBD}" type="sibTrans" cxnId="{D8A645F6-BC4B-4AD9-81C8-88EC26E7D8EF}">
      <dgm:prSet/>
      <dgm:spPr/>
      <dgm:t>
        <a:bodyPr/>
        <a:lstStyle/>
        <a:p>
          <a:endParaRPr lang="ru-RU"/>
        </a:p>
      </dgm:t>
    </dgm:pt>
    <dgm:pt modelId="{5460880F-AF4E-4869-BFB0-C9BB0897A229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Реализация проекта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CFCDC7EE-6819-4413-AFBB-58229E6DD31C}" type="parTrans" cxnId="{DCBF64A6-A20C-4F3F-8DFA-5DD781776427}">
      <dgm:prSet/>
      <dgm:spPr/>
      <dgm:t>
        <a:bodyPr/>
        <a:lstStyle/>
        <a:p>
          <a:endParaRPr lang="ru-RU"/>
        </a:p>
      </dgm:t>
    </dgm:pt>
    <dgm:pt modelId="{64717F6D-0301-47D2-AA47-714DAB167053}" type="sibTrans" cxnId="{DCBF64A6-A20C-4F3F-8DFA-5DD781776427}">
      <dgm:prSet/>
      <dgm:spPr/>
      <dgm:t>
        <a:bodyPr/>
        <a:lstStyle/>
        <a:p>
          <a:endParaRPr lang="ru-RU"/>
        </a:p>
      </dgm:t>
    </dgm:pt>
    <dgm:pt modelId="{D2A45CDC-6E34-434D-BF83-A7CC7D0A5F95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Рефлексия проекта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3EC6926D-3A45-4DED-B43E-C0EF2645CEEC}" type="parTrans" cxnId="{7FD7C7EC-646C-46D7-B2BD-DF2485F89664}">
      <dgm:prSet/>
      <dgm:spPr/>
      <dgm:t>
        <a:bodyPr/>
        <a:lstStyle/>
        <a:p>
          <a:endParaRPr lang="ru-RU"/>
        </a:p>
      </dgm:t>
    </dgm:pt>
    <dgm:pt modelId="{8D5201A6-5E10-48D0-BCBA-D0076A063BD2}" type="sibTrans" cxnId="{7FD7C7EC-646C-46D7-B2BD-DF2485F89664}">
      <dgm:prSet/>
      <dgm:spPr/>
      <dgm:t>
        <a:bodyPr/>
        <a:lstStyle/>
        <a:p>
          <a:endParaRPr lang="ru-RU"/>
        </a:p>
      </dgm:t>
    </dgm:pt>
    <dgm:pt modelId="{151705F9-810B-4D4C-942F-544611B9F1AA}" type="pres">
      <dgm:prSet presAssocID="{478A092B-6C37-465F-BDD3-1D6839F3E663}" presName="rootnode" presStyleCnt="0">
        <dgm:presLayoutVars>
          <dgm:chMax/>
          <dgm:chPref/>
          <dgm:dir/>
          <dgm:animLvl val="lvl"/>
        </dgm:presLayoutVars>
      </dgm:prSet>
      <dgm:spPr/>
    </dgm:pt>
    <dgm:pt modelId="{55C11FB0-E535-49C5-A049-9CADC945C76B}" type="pres">
      <dgm:prSet presAssocID="{ED9BC23D-5394-4215-991C-E4FD6ABFDC10}" presName="composite" presStyleCnt="0"/>
      <dgm:spPr/>
    </dgm:pt>
    <dgm:pt modelId="{DF2DCD3E-BE22-4794-A6CC-716F6E899839}" type="pres">
      <dgm:prSet presAssocID="{ED9BC23D-5394-4215-991C-E4FD6ABFDC10}" presName="LShape" presStyleLbl="alignNode1" presStyleIdx="0" presStyleCnt="7"/>
      <dgm:spPr/>
    </dgm:pt>
    <dgm:pt modelId="{8D41C524-70A5-48C7-B6F2-506FC20A388B}" type="pres">
      <dgm:prSet presAssocID="{ED9BC23D-5394-4215-991C-E4FD6ABFDC10}" presName="ParentText" presStyleLbl="revTx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F21EA6-0836-4590-A34B-45F890FA49BC}" type="pres">
      <dgm:prSet presAssocID="{ED9BC23D-5394-4215-991C-E4FD6ABFDC10}" presName="Triangle" presStyleLbl="alignNode1" presStyleIdx="1" presStyleCnt="7" custScaleX="115383"/>
      <dgm:spPr/>
    </dgm:pt>
    <dgm:pt modelId="{E5C97327-DBF0-4E53-8F60-61935B0E826B}" type="pres">
      <dgm:prSet presAssocID="{58A82212-AB39-4B23-9A5E-FD3BD9447D27}" presName="sibTrans" presStyleCnt="0"/>
      <dgm:spPr/>
    </dgm:pt>
    <dgm:pt modelId="{A18A8DF6-ED70-49DF-BB80-9BF7CC93FEA4}" type="pres">
      <dgm:prSet presAssocID="{58A82212-AB39-4B23-9A5E-FD3BD9447D27}" presName="space" presStyleCnt="0"/>
      <dgm:spPr/>
    </dgm:pt>
    <dgm:pt modelId="{9819EA62-7B64-47C2-9253-A3154FBFD0DB}" type="pres">
      <dgm:prSet presAssocID="{3DCA8E77-1396-4D89-97E8-D2A29773E3F4}" presName="composite" presStyleCnt="0"/>
      <dgm:spPr/>
    </dgm:pt>
    <dgm:pt modelId="{7FACC724-8DCC-4B55-B2CB-56DD9F3E0412}" type="pres">
      <dgm:prSet presAssocID="{3DCA8E77-1396-4D89-97E8-D2A29773E3F4}" presName="LShape" presStyleLbl="alignNode1" presStyleIdx="2" presStyleCnt="7"/>
      <dgm:spPr/>
    </dgm:pt>
    <dgm:pt modelId="{2A49446A-D49F-4429-BC39-6204FD246026}" type="pres">
      <dgm:prSet presAssocID="{3DCA8E77-1396-4D89-97E8-D2A29773E3F4}" presName="ParentText" presStyleLbl="revTx" presStyleIdx="1" presStyleCnt="4">
        <dgm:presLayoutVars>
          <dgm:chMax val="0"/>
          <dgm:chPref val="0"/>
          <dgm:bulletEnabled val="1"/>
        </dgm:presLayoutVars>
      </dgm:prSet>
      <dgm:spPr/>
    </dgm:pt>
    <dgm:pt modelId="{BBCC0EF8-0761-4C75-B9AE-43D4BFA21DC7}" type="pres">
      <dgm:prSet presAssocID="{3DCA8E77-1396-4D89-97E8-D2A29773E3F4}" presName="Triangle" presStyleLbl="alignNode1" presStyleIdx="3" presStyleCnt="7"/>
      <dgm:spPr/>
    </dgm:pt>
    <dgm:pt modelId="{98EF54BD-CE44-4A3C-A172-AB637ED62FE7}" type="pres">
      <dgm:prSet presAssocID="{BC6B798F-56E3-4D3C-B0D7-23D328391CBD}" presName="sibTrans" presStyleCnt="0"/>
      <dgm:spPr/>
    </dgm:pt>
    <dgm:pt modelId="{AA2FCCAF-3785-45CD-A92C-5597E7F5C787}" type="pres">
      <dgm:prSet presAssocID="{BC6B798F-56E3-4D3C-B0D7-23D328391CBD}" presName="space" presStyleCnt="0"/>
      <dgm:spPr/>
    </dgm:pt>
    <dgm:pt modelId="{243127F8-1ACF-41F4-B949-D30D594AEE17}" type="pres">
      <dgm:prSet presAssocID="{5460880F-AF4E-4869-BFB0-C9BB0897A229}" presName="composite" presStyleCnt="0"/>
      <dgm:spPr/>
    </dgm:pt>
    <dgm:pt modelId="{21B8D23B-8DBC-491D-860F-EEDEDF587CDA}" type="pres">
      <dgm:prSet presAssocID="{5460880F-AF4E-4869-BFB0-C9BB0897A229}" presName="LShape" presStyleLbl="alignNode1" presStyleIdx="4" presStyleCnt="7"/>
      <dgm:spPr/>
    </dgm:pt>
    <dgm:pt modelId="{501CF8EF-4F54-4D64-ABD3-8C03CE8AB460}" type="pres">
      <dgm:prSet presAssocID="{5460880F-AF4E-4869-BFB0-C9BB0897A229}" presName="ParentText" presStyleLbl="revTx" presStyleIdx="2" presStyleCnt="4">
        <dgm:presLayoutVars>
          <dgm:chMax val="0"/>
          <dgm:chPref val="0"/>
          <dgm:bulletEnabled val="1"/>
        </dgm:presLayoutVars>
      </dgm:prSet>
      <dgm:spPr/>
    </dgm:pt>
    <dgm:pt modelId="{BE12557A-C3C2-4634-9D1D-8A1CDDCF8418}" type="pres">
      <dgm:prSet presAssocID="{5460880F-AF4E-4869-BFB0-C9BB0897A229}" presName="Triangle" presStyleLbl="alignNode1" presStyleIdx="5" presStyleCnt="7"/>
      <dgm:spPr/>
    </dgm:pt>
    <dgm:pt modelId="{8BDF9D89-8CB5-4517-BFE6-8254837C0807}" type="pres">
      <dgm:prSet presAssocID="{64717F6D-0301-47D2-AA47-714DAB167053}" presName="sibTrans" presStyleCnt="0"/>
      <dgm:spPr/>
    </dgm:pt>
    <dgm:pt modelId="{A85B7345-E27B-4408-A503-1413DE035744}" type="pres">
      <dgm:prSet presAssocID="{64717F6D-0301-47D2-AA47-714DAB167053}" presName="space" presStyleCnt="0"/>
      <dgm:spPr/>
    </dgm:pt>
    <dgm:pt modelId="{CA9197EF-E719-48B1-B263-FF6D61201E24}" type="pres">
      <dgm:prSet presAssocID="{D2A45CDC-6E34-434D-BF83-A7CC7D0A5F95}" presName="composite" presStyleCnt="0"/>
      <dgm:spPr/>
    </dgm:pt>
    <dgm:pt modelId="{9C349F6B-B59F-4238-93C4-C95AEBDC75DE}" type="pres">
      <dgm:prSet presAssocID="{D2A45CDC-6E34-434D-BF83-A7CC7D0A5F95}" presName="LShape" presStyleLbl="alignNode1" presStyleIdx="6" presStyleCnt="7"/>
      <dgm:spPr/>
    </dgm:pt>
    <dgm:pt modelId="{B2863A29-F8EC-4634-BFBA-832C96133DD2}" type="pres">
      <dgm:prSet presAssocID="{D2A45CDC-6E34-434D-BF83-A7CC7D0A5F95}" presName="ParentText" presStyleLbl="revTx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DCBF64A6-A20C-4F3F-8DFA-5DD781776427}" srcId="{478A092B-6C37-465F-BDD3-1D6839F3E663}" destId="{5460880F-AF4E-4869-BFB0-C9BB0897A229}" srcOrd="2" destOrd="0" parTransId="{CFCDC7EE-6819-4413-AFBB-58229E6DD31C}" sibTransId="{64717F6D-0301-47D2-AA47-714DAB167053}"/>
    <dgm:cxn modelId="{0BC1E29E-5CAA-4F77-9D83-A3B4BC3536DF}" type="presOf" srcId="{ED9BC23D-5394-4215-991C-E4FD6ABFDC10}" destId="{8D41C524-70A5-48C7-B6F2-506FC20A388B}" srcOrd="0" destOrd="0" presId="urn:microsoft.com/office/officeart/2009/3/layout/StepUpProcess"/>
    <dgm:cxn modelId="{E7160691-4037-4330-BEBE-1BE6FC08497A}" type="presOf" srcId="{D2A45CDC-6E34-434D-BF83-A7CC7D0A5F95}" destId="{B2863A29-F8EC-4634-BFBA-832C96133DD2}" srcOrd="0" destOrd="0" presId="urn:microsoft.com/office/officeart/2009/3/layout/StepUpProcess"/>
    <dgm:cxn modelId="{5FBCFD6B-DB86-40C1-A900-3725E1B90ED4}" srcId="{478A092B-6C37-465F-BDD3-1D6839F3E663}" destId="{ED9BC23D-5394-4215-991C-E4FD6ABFDC10}" srcOrd="0" destOrd="0" parTransId="{E2D8EE99-BE66-47E6-A4FE-7177B484B3D0}" sibTransId="{58A82212-AB39-4B23-9A5E-FD3BD9447D27}"/>
    <dgm:cxn modelId="{F3DA4E5C-C2BC-49E4-AB74-85E0E60C87F3}" type="presOf" srcId="{3DCA8E77-1396-4D89-97E8-D2A29773E3F4}" destId="{2A49446A-D49F-4429-BC39-6204FD246026}" srcOrd="0" destOrd="0" presId="urn:microsoft.com/office/officeart/2009/3/layout/StepUpProcess"/>
    <dgm:cxn modelId="{7FD7C7EC-646C-46D7-B2BD-DF2485F89664}" srcId="{478A092B-6C37-465F-BDD3-1D6839F3E663}" destId="{D2A45CDC-6E34-434D-BF83-A7CC7D0A5F95}" srcOrd="3" destOrd="0" parTransId="{3EC6926D-3A45-4DED-B43E-C0EF2645CEEC}" sibTransId="{8D5201A6-5E10-48D0-BCBA-D0076A063BD2}"/>
    <dgm:cxn modelId="{D8A645F6-BC4B-4AD9-81C8-88EC26E7D8EF}" srcId="{478A092B-6C37-465F-BDD3-1D6839F3E663}" destId="{3DCA8E77-1396-4D89-97E8-D2A29773E3F4}" srcOrd="1" destOrd="0" parTransId="{E1A05975-8AEB-48A3-B253-C8B3E98397E1}" sibTransId="{BC6B798F-56E3-4D3C-B0D7-23D328391CBD}"/>
    <dgm:cxn modelId="{0CA9E04B-60D6-4402-9C65-851922BE5E1B}" type="presOf" srcId="{478A092B-6C37-465F-BDD3-1D6839F3E663}" destId="{151705F9-810B-4D4C-942F-544611B9F1AA}" srcOrd="0" destOrd="0" presId="urn:microsoft.com/office/officeart/2009/3/layout/StepUpProcess"/>
    <dgm:cxn modelId="{9A46F66D-DF8E-445D-9282-289030C59A6A}" type="presOf" srcId="{5460880F-AF4E-4869-BFB0-C9BB0897A229}" destId="{501CF8EF-4F54-4D64-ABD3-8C03CE8AB460}" srcOrd="0" destOrd="0" presId="urn:microsoft.com/office/officeart/2009/3/layout/StepUpProcess"/>
    <dgm:cxn modelId="{85189EA4-9862-4293-B2F4-2C97A8E830E3}" type="presParOf" srcId="{151705F9-810B-4D4C-942F-544611B9F1AA}" destId="{55C11FB0-E535-49C5-A049-9CADC945C76B}" srcOrd="0" destOrd="0" presId="urn:microsoft.com/office/officeart/2009/3/layout/StepUpProcess"/>
    <dgm:cxn modelId="{87055442-0575-41CD-976C-B419B43ACCF2}" type="presParOf" srcId="{55C11FB0-E535-49C5-A049-9CADC945C76B}" destId="{DF2DCD3E-BE22-4794-A6CC-716F6E899839}" srcOrd="0" destOrd="0" presId="urn:microsoft.com/office/officeart/2009/3/layout/StepUpProcess"/>
    <dgm:cxn modelId="{959445AC-E419-482C-AB2A-A76097EBD6D7}" type="presParOf" srcId="{55C11FB0-E535-49C5-A049-9CADC945C76B}" destId="{8D41C524-70A5-48C7-B6F2-506FC20A388B}" srcOrd="1" destOrd="0" presId="urn:microsoft.com/office/officeart/2009/3/layout/StepUpProcess"/>
    <dgm:cxn modelId="{3AE52BB5-6558-4259-A60D-0418EFE3DB42}" type="presParOf" srcId="{55C11FB0-E535-49C5-A049-9CADC945C76B}" destId="{42F21EA6-0836-4590-A34B-45F890FA49BC}" srcOrd="2" destOrd="0" presId="urn:microsoft.com/office/officeart/2009/3/layout/StepUpProcess"/>
    <dgm:cxn modelId="{6DFF7EA5-E0CA-49F2-8DC5-018CD9F9A430}" type="presParOf" srcId="{151705F9-810B-4D4C-942F-544611B9F1AA}" destId="{E5C97327-DBF0-4E53-8F60-61935B0E826B}" srcOrd="1" destOrd="0" presId="urn:microsoft.com/office/officeart/2009/3/layout/StepUpProcess"/>
    <dgm:cxn modelId="{51998C3A-B786-444C-98D5-3E7BB1B966B7}" type="presParOf" srcId="{E5C97327-DBF0-4E53-8F60-61935B0E826B}" destId="{A18A8DF6-ED70-49DF-BB80-9BF7CC93FEA4}" srcOrd="0" destOrd="0" presId="urn:microsoft.com/office/officeart/2009/3/layout/StepUpProcess"/>
    <dgm:cxn modelId="{672EA931-7813-4CD2-9EFE-83C7954BED5C}" type="presParOf" srcId="{151705F9-810B-4D4C-942F-544611B9F1AA}" destId="{9819EA62-7B64-47C2-9253-A3154FBFD0DB}" srcOrd="2" destOrd="0" presId="urn:microsoft.com/office/officeart/2009/3/layout/StepUpProcess"/>
    <dgm:cxn modelId="{2187DD80-FDD5-4522-8DE0-12C858C4B1F4}" type="presParOf" srcId="{9819EA62-7B64-47C2-9253-A3154FBFD0DB}" destId="{7FACC724-8DCC-4B55-B2CB-56DD9F3E0412}" srcOrd="0" destOrd="0" presId="urn:microsoft.com/office/officeart/2009/3/layout/StepUpProcess"/>
    <dgm:cxn modelId="{0F91147A-EC62-4767-8F1E-D78DA842552F}" type="presParOf" srcId="{9819EA62-7B64-47C2-9253-A3154FBFD0DB}" destId="{2A49446A-D49F-4429-BC39-6204FD246026}" srcOrd="1" destOrd="0" presId="urn:microsoft.com/office/officeart/2009/3/layout/StepUpProcess"/>
    <dgm:cxn modelId="{EEB79D9D-12E8-4D81-94D3-6A6DD31C12A5}" type="presParOf" srcId="{9819EA62-7B64-47C2-9253-A3154FBFD0DB}" destId="{BBCC0EF8-0761-4C75-B9AE-43D4BFA21DC7}" srcOrd="2" destOrd="0" presId="urn:microsoft.com/office/officeart/2009/3/layout/StepUpProcess"/>
    <dgm:cxn modelId="{7F5AFB20-A59F-401E-8B9F-76FACDD544C5}" type="presParOf" srcId="{151705F9-810B-4D4C-942F-544611B9F1AA}" destId="{98EF54BD-CE44-4A3C-A172-AB637ED62FE7}" srcOrd="3" destOrd="0" presId="urn:microsoft.com/office/officeart/2009/3/layout/StepUpProcess"/>
    <dgm:cxn modelId="{218B8863-9562-4C04-8E86-1ABA7C386085}" type="presParOf" srcId="{98EF54BD-CE44-4A3C-A172-AB637ED62FE7}" destId="{AA2FCCAF-3785-45CD-A92C-5597E7F5C787}" srcOrd="0" destOrd="0" presId="urn:microsoft.com/office/officeart/2009/3/layout/StepUpProcess"/>
    <dgm:cxn modelId="{D5CC7546-E8A6-47EA-9A29-0DDB3284227C}" type="presParOf" srcId="{151705F9-810B-4D4C-942F-544611B9F1AA}" destId="{243127F8-1ACF-41F4-B949-D30D594AEE17}" srcOrd="4" destOrd="0" presId="urn:microsoft.com/office/officeart/2009/3/layout/StepUpProcess"/>
    <dgm:cxn modelId="{BAF655C1-B7F7-4DFB-8616-E95F36A332EF}" type="presParOf" srcId="{243127F8-1ACF-41F4-B949-D30D594AEE17}" destId="{21B8D23B-8DBC-491D-860F-EEDEDF587CDA}" srcOrd="0" destOrd="0" presId="urn:microsoft.com/office/officeart/2009/3/layout/StepUpProcess"/>
    <dgm:cxn modelId="{0E539024-346D-4963-B139-66F73AAA74DC}" type="presParOf" srcId="{243127F8-1ACF-41F4-B949-D30D594AEE17}" destId="{501CF8EF-4F54-4D64-ABD3-8C03CE8AB460}" srcOrd="1" destOrd="0" presId="urn:microsoft.com/office/officeart/2009/3/layout/StepUpProcess"/>
    <dgm:cxn modelId="{068F60A7-206F-4FEA-9493-6F92B5694EF5}" type="presParOf" srcId="{243127F8-1ACF-41F4-B949-D30D594AEE17}" destId="{BE12557A-C3C2-4634-9D1D-8A1CDDCF8418}" srcOrd="2" destOrd="0" presId="urn:microsoft.com/office/officeart/2009/3/layout/StepUpProcess"/>
    <dgm:cxn modelId="{4477FE61-692F-4A65-B535-C785F0093DFA}" type="presParOf" srcId="{151705F9-810B-4D4C-942F-544611B9F1AA}" destId="{8BDF9D89-8CB5-4517-BFE6-8254837C0807}" srcOrd="5" destOrd="0" presId="urn:microsoft.com/office/officeart/2009/3/layout/StepUpProcess"/>
    <dgm:cxn modelId="{98365899-F000-45C4-A6A5-468749DEFE4A}" type="presParOf" srcId="{8BDF9D89-8CB5-4517-BFE6-8254837C0807}" destId="{A85B7345-E27B-4408-A503-1413DE035744}" srcOrd="0" destOrd="0" presId="urn:microsoft.com/office/officeart/2009/3/layout/StepUpProcess"/>
    <dgm:cxn modelId="{754B450B-1A0D-43D5-ADEE-8C08045D7567}" type="presParOf" srcId="{151705F9-810B-4D4C-942F-544611B9F1AA}" destId="{CA9197EF-E719-48B1-B263-FF6D61201E24}" srcOrd="6" destOrd="0" presId="urn:microsoft.com/office/officeart/2009/3/layout/StepUpProcess"/>
    <dgm:cxn modelId="{09926FE2-EFFD-43A1-AC66-6D682AB3159A}" type="presParOf" srcId="{CA9197EF-E719-48B1-B263-FF6D61201E24}" destId="{9C349F6B-B59F-4238-93C4-C95AEBDC75DE}" srcOrd="0" destOrd="0" presId="urn:microsoft.com/office/officeart/2009/3/layout/StepUpProcess"/>
    <dgm:cxn modelId="{2E62AFD7-6379-4551-B0CF-A85A133D198B}" type="presParOf" srcId="{CA9197EF-E719-48B1-B263-FF6D61201E24}" destId="{B2863A29-F8EC-4634-BFBA-832C96133DD2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809304-E18A-42C7-87FD-9EBBA1E391FB}">
      <dsp:nvSpPr>
        <dsp:cNvPr id="0" name=""/>
        <dsp:cNvSpPr/>
      </dsp:nvSpPr>
      <dsp:spPr>
        <a:xfrm>
          <a:off x="10328" y="5885"/>
          <a:ext cx="8208943" cy="35012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Государство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7420" y="22977"/>
        <a:ext cx="8174759" cy="315942"/>
      </dsp:txXfrm>
    </dsp:sp>
    <dsp:sp modelId="{FB9282DF-2995-43C7-8EEB-8F9AA738EA73}">
      <dsp:nvSpPr>
        <dsp:cNvPr id="0" name=""/>
        <dsp:cNvSpPr/>
      </dsp:nvSpPr>
      <dsp:spPr>
        <a:xfrm>
          <a:off x="0" y="356012"/>
          <a:ext cx="8229599" cy="1291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20320" rIns="113792" bIns="2032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Экономия электроэнергии;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Экономия бюджетных средств;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Удовлетворенность местного население;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Повышение безопасности дорожного движения;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Снижение криминогенной обстановки.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356012"/>
        <a:ext cx="8229599" cy="1291680"/>
      </dsp:txXfrm>
    </dsp:sp>
    <dsp:sp modelId="{A41D9FE9-A424-4398-973B-3921EC125083}">
      <dsp:nvSpPr>
        <dsp:cNvPr id="0" name=""/>
        <dsp:cNvSpPr/>
      </dsp:nvSpPr>
      <dsp:spPr>
        <a:xfrm>
          <a:off x="0" y="1647692"/>
          <a:ext cx="8229599" cy="3377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Поставщики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6487" y="1664179"/>
        <a:ext cx="8196625" cy="304761"/>
      </dsp:txXfrm>
    </dsp:sp>
    <dsp:sp modelId="{B85511BC-FEBD-464C-BC7C-A126E30D98DA}">
      <dsp:nvSpPr>
        <dsp:cNvPr id="0" name=""/>
        <dsp:cNvSpPr/>
      </dsp:nvSpPr>
      <dsp:spPr>
        <a:xfrm>
          <a:off x="154346" y="1985427"/>
          <a:ext cx="7920907" cy="4121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20320" rIns="113792" bIns="2032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Высоко заинтересованы с целью сбыта продукции и расширению производства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54346" y="1985427"/>
        <a:ext cx="7920907" cy="412183"/>
      </dsp:txXfrm>
    </dsp:sp>
    <dsp:sp modelId="{EC7D33BF-D20C-4452-9F16-E4E6DAC45E59}">
      <dsp:nvSpPr>
        <dsp:cNvPr id="0" name=""/>
        <dsp:cNvSpPr/>
      </dsp:nvSpPr>
      <dsp:spPr>
        <a:xfrm>
          <a:off x="0" y="2397611"/>
          <a:ext cx="8229599" cy="35159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ООО «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Саратовгорсвет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»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7164" y="2414775"/>
        <a:ext cx="8195271" cy="317268"/>
      </dsp:txXfrm>
    </dsp:sp>
    <dsp:sp modelId="{C36D2B53-9669-4FCB-BE8D-A47B3327EBF3}">
      <dsp:nvSpPr>
        <dsp:cNvPr id="0" name=""/>
        <dsp:cNvSpPr/>
      </dsp:nvSpPr>
      <dsp:spPr>
        <a:xfrm>
          <a:off x="0" y="2749207"/>
          <a:ext cx="8229599" cy="8611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20320" rIns="113792" bIns="2032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1600" kern="120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Заинтересованы с целью получения дохода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2749207"/>
        <a:ext cx="8229599" cy="861120"/>
      </dsp:txXfrm>
    </dsp:sp>
    <dsp:sp modelId="{84A47C09-A4F6-40BA-B868-F5932E04735F}">
      <dsp:nvSpPr>
        <dsp:cNvPr id="0" name=""/>
        <dsp:cNvSpPr/>
      </dsp:nvSpPr>
      <dsp:spPr>
        <a:xfrm>
          <a:off x="0" y="3316022"/>
          <a:ext cx="8229599" cy="2317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Местное население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1315" y="3327337"/>
        <a:ext cx="8206969" cy="209155"/>
      </dsp:txXfrm>
    </dsp:sp>
    <dsp:sp modelId="{78DC90B8-C951-42EB-80AC-3965D2BB32E5}">
      <dsp:nvSpPr>
        <dsp:cNvPr id="0" name=""/>
        <dsp:cNvSpPr/>
      </dsp:nvSpPr>
      <dsp:spPr>
        <a:xfrm>
          <a:off x="0" y="3842113"/>
          <a:ext cx="8229599" cy="8611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20320" rIns="113792" bIns="2032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Безопасность в ночное время;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Экологическая безопасность.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3842113"/>
        <a:ext cx="8229599" cy="8611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14E1FE-8457-4F8E-8599-7793B2767C5A}">
      <dsp:nvSpPr>
        <dsp:cNvPr id="0" name=""/>
        <dsp:cNvSpPr/>
      </dsp:nvSpPr>
      <dsp:spPr>
        <a:xfrm>
          <a:off x="551112" y="847740"/>
          <a:ext cx="2915618" cy="4719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61C242-7C4F-4B65-A924-8449996289D7}">
      <dsp:nvSpPr>
        <dsp:cNvPr id="0" name=""/>
        <dsp:cNvSpPr/>
      </dsp:nvSpPr>
      <dsp:spPr>
        <a:xfrm>
          <a:off x="3323" y="1024969"/>
          <a:ext cx="294677" cy="29467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CCDAB9-DFF6-48D6-8315-58AA9C8633DA}">
      <dsp:nvSpPr>
        <dsp:cNvPr id="0" name=""/>
        <dsp:cNvSpPr/>
      </dsp:nvSpPr>
      <dsp:spPr>
        <a:xfrm>
          <a:off x="3323" y="0"/>
          <a:ext cx="4011196" cy="8477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pitchFamily="18" charset="0"/>
              <a:cs typeface="Times New Roman" pitchFamily="18" charset="0"/>
            </a:rPr>
            <a:t>Задачи </a:t>
          </a:r>
          <a:endParaRPr lang="ru-RU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323" y="0"/>
        <a:ext cx="4011196" cy="847740"/>
      </dsp:txXfrm>
    </dsp:sp>
    <dsp:sp modelId="{420798FB-4F9D-4F31-8687-6C6883002621}">
      <dsp:nvSpPr>
        <dsp:cNvPr id="0" name=""/>
        <dsp:cNvSpPr/>
      </dsp:nvSpPr>
      <dsp:spPr>
        <a:xfrm>
          <a:off x="3323" y="1885494"/>
          <a:ext cx="294669" cy="2946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41D951-44F6-4424-B9A8-D3D17671150A}">
      <dsp:nvSpPr>
        <dsp:cNvPr id="0" name=""/>
        <dsp:cNvSpPr/>
      </dsp:nvSpPr>
      <dsp:spPr>
        <a:xfrm>
          <a:off x="284107" y="1515749"/>
          <a:ext cx="3730412" cy="1034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Поддержание сетей наружного освещения в технически исправном состоянии, техническое перевооружение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84107" y="1515749"/>
        <a:ext cx="3730412" cy="1034160"/>
      </dsp:txXfrm>
    </dsp:sp>
    <dsp:sp modelId="{E2BBDFA5-15D3-4E58-B7FE-E6D9A42311AE}">
      <dsp:nvSpPr>
        <dsp:cNvPr id="0" name=""/>
        <dsp:cNvSpPr/>
      </dsp:nvSpPr>
      <dsp:spPr>
        <a:xfrm>
          <a:off x="3323" y="2893605"/>
          <a:ext cx="294669" cy="2946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7A5DD9-C577-43E7-B4AA-11105B6AF73D}">
      <dsp:nvSpPr>
        <dsp:cNvPr id="0" name=""/>
        <dsp:cNvSpPr/>
      </dsp:nvSpPr>
      <dsp:spPr>
        <a:xfrm>
          <a:off x="284107" y="2549909"/>
          <a:ext cx="3730412" cy="9820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Внедрение современных технологий управления наружным освещением населенных пунктов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84107" y="2549909"/>
        <a:ext cx="3730412" cy="982060"/>
      </dsp:txXfrm>
    </dsp:sp>
    <dsp:sp modelId="{B1B19345-E850-4A1E-B66F-A429C6648744}">
      <dsp:nvSpPr>
        <dsp:cNvPr id="0" name=""/>
        <dsp:cNvSpPr/>
      </dsp:nvSpPr>
      <dsp:spPr>
        <a:xfrm>
          <a:off x="3323" y="4124895"/>
          <a:ext cx="294669" cy="2946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EB283F-4655-45E0-9610-5CE5A4126EA5}">
      <dsp:nvSpPr>
        <dsp:cNvPr id="0" name=""/>
        <dsp:cNvSpPr/>
      </dsp:nvSpPr>
      <dsp:spPr>
        <a:xfrm>
          <a:off x="284107" y="3531970"/>
          <a:ext cx="3730412" cy="14805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Снижение эксплуатационных затрат, экономное использование электроэнергии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84107" y="3531970"/>
        <a:ext cx="3730412" cy="1480519"/>
      </dsp:txXfrm>
    </dsp:sp>
    <dsp:sp modelId="{54FCABE9-8C7B-4FBB-A734-CF7569B53CE1}">
      <dsp:nvSpPr>
        <dsp:cNvPr id="0" name=""/>
        <dsp:cNvSpPr/>
      </dsp:nvSpPr>
      <dsp:spPr>
        <a:xfrm>
          <a:off x="4215079" y="847740"/>
          <a:ext cx="4011196" cy="4719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AA5201-735F-4583-A741-4660EB62FF64}">
      <dsp:nvSpPr>
        <dsp:cNvPr id="0" name=""/>
        <dsp:cNvSpPr/>
      </dsp:nvSpPr>
      <dsp:spPr>
        <a:xfrm>
          <a:off x="4215079" y="1024969"/>
          <a:ext cx="294677" cy="29467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582BF2-1462-4A4E-9F15-FC85C71AD20C}">
      <dsp:nvSpPr>
        <dsp:cNvPr id="0" name=""/>
        <dsp:cNvSpPr/>
      </dsp:nvSpPr>
      <dsp:spPr>
        <a:xfrm>
          <a:off x="4215079" y="0"/>
          <a:ext cx="4011196" cy="8477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pitchFamily="18" charset="0"/>
              <a:cs typeface="Times New Roman" pitchFamily="18" charset="0"/>
            </a:rPr>
            <a:t>Мероприятия</a:t>
          </a:r>
          <a:endParaRPr lang="ru-RU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215079" y="0"/>
        <a:ext cx="4011196" cy="847740"/>
      </dsp:txXfrm>
    </dsp:sp>
    <dsp:sp modelId="{25D6A8C8-7973-48A2-860D-28DE2A3FF1D9}">
      <dsp:nvSpPr>
        <dsp:cNvPr id="0" name=""/>
        <dsp:cNvSpPr/>
      </dsp:nvSpPr>
      <dsp:spPr>
        <a:xfrm>
          <a:off x="4215079" y="1885494"/>
          <a:ext cx="294669" cy="2946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39B489-9AF4-40F5-A1B9-5B4F28991AFC}">
      <dsp:nvSpPr>
        <dsp:cNvPr id="0" name=""/>
        <dsp:cNvSpPr/>
      </dsp:nvSpPr>
      <dsp:spPr>
        <a:xfrm>
          <a:off x="4495863" y="1515749"/>
          <a:ext cx="3730412" cy="1034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Поэтапное снижение количества осветительных приборов со сроком службы более нормативного, замена аварийных опор;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495863" y="1515749"/>
        <a:ext cx="3730412" cy="1034160"/>
      </dsp:txXfrm>
    </dsp:sp>
    <dsp:sp modelId="{D528636A-C501-465C-AE8E-8AF7D6DBAEA4}">
      <dsp:nvSpPr>
        <dsp:cNvPr id="0" name=""/>
        <dsp:cNvSpPr/>
      </dsp:nvSpPr>
      <dsp:spPr>
        <a:xfrm>
          <a:off x="4215079" y="2965613"/>
          <a:ext cx="294669" cy="2946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4CBB63-BD78-43BE-A072-B78A3E88BAB5}">
      <dsp:nvSpPr>
        <dsp:cNvPr id="0" name=""/>
        <dsp:cNvSpPr/>
      </dsp:nvSpPr>
      <dsp:spPr>
        <a:xfrm>
          <a:off x="4495863" y="2549909"/>
          <a:ext cx="3730412" cy="11260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Модернизация систем управления наружным освещением, установка таймеров времени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495863" y="2549909"/>
        <a:ext cx="3730412" cy="1126078"/>
      </dsp:txXfrm>
    </dsp:sp>
    <dsp:sp modelId="{33FD85F5-1DC8-4111-AAEA-C947E0A6EE4A}">
      <dsp:nvSpPr>
        <dsp:cNvPr id="0" name=""/>
        <dsp:cNvSpPr/>
      </dsp:nvSpPr>
      <dsp:spPr>
        <a:xfrm>
          <a:off x="4215079" y="4058646"/>
          <a:ext cx="294669" cy="2946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794BAE-2D02-4BCF-BC8B-121803B6E3EC}">
      <dsp:nvSpPr>
        <dsp:cNvPr id="0" name=""/>
        <dsp:cNvSpPr/>
      </dsp:nvSpPr>
      <dsp:spPr>
        <a:xfrm>
          <a:off x="4495863" y="3675987"/>
          <a:ext cx="3730412" cy="10599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Замена ламп ДРЛ-250 на высокоэффективные светодиодные лампы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495863" y="3675987"/>
        <a:ext cx="3730412" cy="105998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0D0EE4-5931-4030-A65F-A13796F346BD}">
      <dsp:nvSpPr>
        <dsp:cNvPr id="0" name=""/>
        <dsp:cNvSpPr/>
      </dsp:nvSpPr>
      <dsp:spPr>
        <a:xfrm>
          <a:off x="0" y="45639"/>
          <a:ext cx="8229599" cy="649773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pitchFamily="18" charset="0"/>
              <a:cs typeface="Times New Roman" pitchFamily="18" charset="0"/>
            </a:rPr>
            <a:t>Подготовительный </a:t>
          </a:r>
          <a:endParaRPr lang="ru-RU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1719" y="77358"/>
        <a:ext cx="8166161" cy="586335"/>
      </dsp:txXfrm>
    </dsp:sp>
    <dsp:sp modelId="{A8FC4B98-6B31-436C-B874-AF89EC352793}">
      <dsp:nvSpPr>
        <dsp:cNvPr id="0" name=""/>
        <dsp:cNvSpPr/>
      </dsp:nvSpPr>
      <dsp:spPr>
        <a:xfrm>
          <a:off x="0" y="695412"/>
          <a:ext cx="8229599" cy="7786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Разработка концепции проекта модернизации наружного освещения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695412"/>
        <a:ext cx="8229599" cy="778665"/>
      </dsp:txXfrm>
    </dsp:sp>
    <dsp:sp modelId="{C9385E3B-56AD-44B5-A2AA-CED06801E746}">
      <dsp:nvSpPr>
        <dsp:cNvPr id="0" name=""/>
        <dsp:cNvSpPr/>
      </dsp:nvSpPr>
      <dsp:spPr>
        <a:xfrm>
          <a:off x="0" y="1474078"/>
          <a:ext cx="8229599" cy="560696"/>
        </a:xfrm>
        <a:prstGeom prst="roundRect">
          <a:avLst/>
        </a:prstGeom>
        <a:solidFill>
          <a:schemeClr val="accent5">
            <a:hueOff val="-3311292"/>
            <a:satOff val="13270"/>
            <a:lumOff val="2876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latin typeface="Times New Roman" pitchFamily="18" charset="0"/>
              <a:cs typeface="Times New Roman" pitchFamily="18" charset="0"/>
            </a:rPr>
            <a:t>Start-Up </a:t>
          </a:r>
          <a:r>
            <a:rPr lang="ru-RU" sz="2800" kern="1200" dirty="0" smtClean="0">
              <a:latin typeface="Times New Roman" pitchFamily="18" charset="0"/>
              <a:cs typeface="Times New Roman" pitchFamily="18" charset="0"/>
            </a:rPr>
            <a:t>проекта</a:t>
          </a:r>
          <a:endParaRPr lang="ru-RU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7371" y="1501449"/>
        <a:ext cx="8174857" cy="505954"/>
      </dsp:txXfrm>
    </dsp:sp>
    <dsp:sp modelId="{5636AF26-6732-47C7-9AB2-C10AD7DD1995}">
      <dsp:nvSpPr>
        <dsp:cNvPr id="0" name=""/>
        <dsp:cNvSpPr/>
      </dsp:nvSpPr>
      <dsp:spPr>
        <a:xfrm>
          <a:off x="0" y="2034775"/>
          <a:ext cx="8229599" cy="5327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Ознакомление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стейкхолдеров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проекта с нормативно-правовой базой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2034775"/>
        <a:ext cx="8229599" cy="532742"/>
      </dsp:txXfrm>
    </dsp:sp>
    <dsp:sp modelId="{C24A0CFF-44F3-488D-97F6-3F44ACFD97B8}">
      <dsp:nvSpPr>
        <dsp:cNvPr id="0" name=""/>
        <dsp:cNvSpPr/>
      </dsp:nvSpPr>
      <dsp:spPr>
        <a:xfrm>
          <a:off x="0" y="2567518"/>
          <a:ext cx="8229599" cy="490047"/>
        </a:xfrm>
        <a:prstGeom prst="roundRect">
          <a:avLst/>
        </a:prstGeom>
        <a:solidFill>
          <a:schemeClr val="accent5">
            <a:hueOff val="-6622584"/>
            <a:satOff val="26541"/>
            <a:lumOff val="5752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pitchFamily="18" charset="0"/>
              <a:cs typeface="Times New Roman" pitchFamily="18" charset="0"/>
            </a:rPr>
            <a:t>Реализация проекта</a:t>
          </a:r>
          <a:endParaRPr lang="ru-RU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3922" y="2591440"/>
        <a:ext cx="8181755" cy="442203"/>
      </dsp:txXfrm>
    </dsp:sp>
    <dsp:sp modelId="{08F875F8-F864-42D8-ABC0-713BA5A0E9FA}">
      <dsp:nvSpPr>
        <dsp:cNvPr id="0" name=""/>
        <dsp:cNvSpPr/>
      </dsp:nvSpPr>
      <dsp:spPr>
        <a:xfrm>
          <a:off x="0" y="3057565"/>
          <a:ext cx="8229599" cy="8114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Работы по установке временных таймеров, замена ламп и т.д.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3057565"/>
        <a:ext cx="8229599" cy="811440"/>
      </dsp:txXfrm>
    </dsp:sp>
    <dsp:sp modelId="{DBB914D6-A59D-4139-A611-3C3E24CBD2B4}">
      <dsp:nvSpPr>
        <dsp:cNvPr id="0" name=""/>
        <dsp:cNvSpPr/>
      </dsp:nvSpPr>
      <dsp:spPr>
        <a:xfrm>
          <a:off x="0" y="3869005"/>
          <a:ext cx="8229599" cy="563365"/>
        </a:xfrm>
        <a:prstGeom prst="round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pitchFamily="18" charset="0"/>
              <a:cs typeface="Times New Roman" pitchFamily="18" charset="0"/>
            </a:rPr>
            <a:t>Рефлексия проекта</a:t>
          </a:r>
          <a:endParaRPr lang="ru-RU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7501" y="3896506"/>
        <a:ext cx="8174597" cy="508363"/>
      </dsp:txXfrm>
    </dsp:sp>
    <dsp:sp modelId="{1D0CE931-83E6-4283-B101-0CB34BB9B248}">
      <dsp:nvSpPr>
        <dsp:cNvPr id="0" name=""/>
        <dsp:cNvSpPr/>
      </dsp:nvSpPr>
      <dsp:spPr>
        <a:xfrm>
          <a:off x="0" y="4432371"/>
          <a:ext cx="8229599" cy="8114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Анализ эффективности проекта и проведенных работ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4432371"/>
        <a:ext cx="8229599" cy="81144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2DCD3E-BE22-4794-A6CC-716F6E899839}">
      <dsp:nvSpPr>
        <dsp:cNvPr id="0" name=""/>
        <dsp:cNvSpPr/>
      </dsp:nvSpPr>
      <dsp:spPr>
        <a:xfrm rot="5400000">
          <a:off x="379845" y="1949923"/>
          <a:ext cx="1134232" cy="1887336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D41C524-70A5-48C7-B6F2-506FC20A388B}">
      <dsp:nvSpPr>
        <dsp:cNvPr id="0" name=""/>
        <dsp:cNvSpPr/>
      </dsp:nvSpPr>
      <dsp:spPr>
        <a:xfrm>
          <a:off x="190513" y="2513830"/>
          <a:ext cx="1703898" cy="14935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Подготовительный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90513" y="2513830"/>
        <a:ext cx="1703898" cy="1493566"/>
      </dsp:txXfrm>
    </dsp:sp>
    <dsp:sp modelId="{42F21EA6-0836-4590-A34B-45F890FA49BC}">
      <dsp:nvSpPr>
        <dsp:cNvPr id="0" name=""/>
        <dsp:cNvSpPr/>
      </dsp:nvSpPr>
      <dsp:spPr>
        <a:xfrm>
          <a:off x="1548194" y="1810975"/>
          <a:ext cx="370945" cy="321490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2">
                <a:hueOff val="780253"/>
                <a:satOff val="-973"/>
                <a:lumOff val="229"/>
                <a:alphaOff val="0"/>
                <a:shade val="51000"/>
                <a:satMod val="130000"/>
              </a:schemeClr>
            </a:gs>
            <a:gs pos="80000">
              <a:schemeClr val="accent2">
                <a:hueOff val="780253"/>
                <a:satOff val="-973"/>
                <a:lumOff val="229"/>
                <a:alphaOff val="0"/>
                <a:shade val="93000"/>
                <a:satMod val="130000"/>
              </a:schemeClr>
            </a:gs>
            <a:gs pos="100000">
              <a:schemeClr val="accent2">
                <a:hueOff val="780253"/>
                <a:satOff val="-973"/>
                <a:lumOff val="229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780253"/>
              <a:satOff val="-973"/>
              <a:lumOff val="229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FACC724-8DCC-4B55-B2CB-56DD9F3E0412}">
      <dsp:nvSpPr>
        <dsp:cNvPr id="0" name=""/>
        <dsp:cNvSpPr/>
      </dsp:nvSpPr>
      <dsp:spPr>
        <a:xfrm rot="5400000">
          <a:off x="2490477" y="1433764"/>
          <a:ext cx="1134232" cy="1887336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2">
                <a:hueOff val="1560506"/>
                <a:satOff val="-1946"/>
                <a:lumOff val="458"/>
                <a:alphaOff val="0"/>
                <a:shade val="51000"/>
                <a:satMod val="130000"/>
              </a:schemeClr>
            </a:gs>
            <a:gs pos="80000">
              <a:schemeClr val="accent2">
                <a:hueOff val="1560506"/>
                <a:satOff val="-1946"/>
                <a:lumOff val="458"/>
                <a:alphaOff val="0"/>
                <a:shade val="93000"/>
                <a:satMod val="130000"/>
              </a:schemeClr>
            </a:gs>
            <a:gs pos="100000">
              <a:schemeClr val="accent2">
                <a:hueOff val="1560506"/>
                <a:satOff val="-1946"/>
                <a:lumOff val="458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1560506"/>
              <a:satOff val="-1946"/>
              <a:lumOff val="45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A49446A-D49F-4429-BC39-6204FD246026}">
      <dsp:nvSpPr>
        <dsp:cNvPr id="0" name=""/>
        <dsp:cNvSpPr/>
      </dsp:nvSpPr>
      <dsp:spPr>
        <a:xfrm>
          <a:off x="2301145" y="1997671"/>
          <a:ext cx="1703898" cy="14935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Times New Roman" pitchFamily="18" charset="0"/>
              <a:cs typeface="Times New Roman" pitchFamily="18" charset="0"/>
            </a:rPr>
            <a:t>Start-Up 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проекта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301145" y="1997671"/>
        <a:ext cx="1703898" cy="1493566"/>
      </dsp:txXfrm>
    </dsp:sp>
    <dsp:sp modelId="{BBCC0EF8-0761-4C75-B9AE-43D4BFA21DC7}">
      <dsp:nvSpPr>
        <dsp:cNvPr id="0" name=""/>
        <dsp:cNvSpPr/>
      </dsp:nvSpPr>
      <dsp:spPr>
        <a:xfrm>
          <a:off x="3683553" y="1294816"/>
          <a:ext cx="321490" cy="321490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2">
                <a:hueOff val="2340759"/>
                <a:satOff val="-2919"/>
                <a:lumOff val="686"/>
                <a:alphaOff val="0"/>
                <a:shade val="51000"/>
                <a:satMod val="130000"/>
              </a:schemeClr>
            </a:gs>
            <a:gs pos="80000">
              <a:schemeClr val="accent2">
                <a:hueOff val="2340759"/>
                <a:satOff val="-2919"/>
                <a:lumOff val="686"/>
                <a:alphaOff val="0"/>
                <a:shade val="93000"/>
                <a:satMod val="130000"/>
              </a:schemeClr>
            </a:gs>
            <a:gs pos="100000">
              <a:schemeClr val="accent2">
                <a:hueOff val="2340759"/>
                <a:satOff val="-2919"/>
                <a:lumOff val="686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2340759"/>
              <a:satOff val="-2919"/>
              <a:lumOff val="68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1B8D23B-8DBC-491D-860F-EEDEDF587CDA}">
      <dsp:nvSpPr>
        <dsp:cNvPr id="0" name=""/>
        <dsp:cNvSpPr/>
      </dsp:nvSpPr>
      <dsp:spPr>
        <a:xfrm rot="5400000">
          <a:off x="4601108" y="917604"/>
          <a:ext cx="1134232" cy="1887336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2">
                <a:hueOff val="3121013"/>
                <a:satOff val="-3893"/>
                <a:lumOff val="915"/>
                <a:alphaOff val="0"/>
                <a:shade val="51000"/>
                <a:satMod val="130000"/>
              </a:schemeClr>
            </a:gs>
            <a:gs pos="80000">
              <a:schemeClr val="accent2">
                <a:hueOff val="3121013"/>
                <a:satOff val="-3893"/>
                <a:lumOff val="915"/>
                <a:alphaOff val="0"/>
                <a:shade val="93000"/>
                <a:satMod val="130000"/>
              </a:schemeClr>
            </a:gs>
            <a:gs pos="100000">
              <a:schemeClr val="accent2">
                <a:hueOff val="3121013"/>
                <a:satOff val="-3893"/>
                <a:lumOff val="915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3121013"/>
              <a:satOff val="-3893"/>
              <a:lumOff val="91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01CF8EF-4F54-4D64-ABD3-8C03CE8AB460}">
      <dsp:nvSpPr>
        <dsp:cNvPr id="0" name=""/>
        <dsp:cNvSpPr/>
      </dsp:nvSpPr>
      <dsp:spPr>
        <a:xfrm>
          <a:off x="4411777" y="1481512"/>
          <a:ext cx="1703898" cy="14935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Реализация проекта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411777" y="1481512"/>
        <a:ext cx="1703898" cy="1493566"/>
      </dsp:txXfrm>
    </dsp:sp>
    <dsp:sp modelId="{BE12557A-C3C2-4634-9D1D-8A1CDDCF8418}">
      <dsp:nvSpPr>
        <dsp:cNvPr id="0" name=""/>
        <dsp:cNvSpPr/>
      </dsp:nvSpPr>
      <dsp:spPr>
        <a:xfrm>
          <a:off x="5794185" y="778657"/>
          <a:ext cx="321490" cy="321490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2">
                <a:hueOff val="3901266"/>
                <a:satOff val="-4866"/>
                <a:lumOff val="1144"/>
                <a:alphaOff val="0"/>
                <a:shade val="51000"/>
                <a:satMod val="130000"/>
              </a:schemeClr>
            </a:gs>
            <a:gs pos="80000">
              <a:schemeClr val="accent2">
                <a:hueOff val="3901266"/>
                <a:satOff val="-4866"/>
                <a:lumOff val="1144"/>
                <a:alphaOff val="0"/>
                <a:shade val="93000"/>
                <a:satMod val="130000"/>
              </a:schemeClr>
            </a:gs>
            <a:gs pos="100000">
              <a:schemeClr val="accent2">
                <a:hueOff val="3901266"/>
                <a:satOff val="-4866"/>
                <a:lumOff val="1144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3901266"/>
              <a:satOff val="-4866"/>
              <a:lumOff val="1144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C349F6B-B59F-4238-93C4-C95AEBDC75DE}">
      <dsp:nvSpPr>
        <dsp:cNvPr id="0" name=""/>
        <dsp:cNvSpPr/>
      </dsp:nvSpPr>
      <dsp:spPr>
        <a:xfrm rot="5400000">
          <a:off x="6711740" y="401445"/>
          <a:ext cx="1134232" cy="1887336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shade val="51000"/>
                <a:satMod val="130000"/>
              </a:schemeClr>
            </a:gs>
            <a:gs pos="80000">
              <a:schemeClr val="accent2">
                <a:hueOff val="4681519"/>
                <a:satOff val="-5839"/>
                <a:lumOff val="1373"/>
                <a:alphaOff val="0"/>
                <a:shade val="93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2863A29-F8EC-4634-BFBA-832C96133DD2}">
      <dsp:nvSpPr>
        <dsp:cNvPr id="0" name=""/>
        <dsp:cNvSpPr/>
      </dsp:nvSpPr>
      <dsp:spPr>
        <a:xfrm>
          <a:off x="6522408" y="965352"/>
          <a:ext cx="1703898" cy="14935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Рефлексия проекта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6522408" y="965352"/>
        <a:ext cx="1703898" cy="14935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SquareAccentList">
  <dgm:title val=""/>
  <dgm:desc val=""/>
  <dgm:catLst>
    <dgm:cat type="list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clrData>
  <dgm:layoutNode name="layout">
    <dgm:varLst>
      <dgm:chMax/>
      <dgm:chPref/>
      <dgm:dir/>
      <dgm:resizeHandles/>
    </dgm:varLst>
    <dgm:choose name="Name0">
      <dgm:if name="Name1" func="var" arg="dir" op="equ" val="norm">
        <dgm:alg type="hierChild">
          <dgm:param type="linDir" val="fromL"/>
          <dgm:param type="vertAlign" val="t"/>
          <dgm:param type="nodeVertAlign" val="t"/>
          <dgm:param type="horzAlign" val="ctr"/>
          <dgm:param type="fallback" val="1D"/>
        </dgm:alg>
      </dgm:if>
      <dgm:else name="Name2">
        <dgm:alg type="hierChild">
          <dgm:param type="linDir" val="fromR"/>
          <dgm:param type="vertAlign" val="t"/>
          <dgm:param type="nodeVertAlign" val="t"/>
          <dgm:param type="horzAlign" val="ctr"/>
          <dgm:param type="fallback" val="1D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Parent" op="equ" val="65"/>
      <dgm:constr type="primFontSz" for="des" forName="Child" op="equ" val="65"/>
      <dgm:constr type="primFontSz" for="des" forName="Child" refType="primFontSz" refFor="des" refForName="Parent" op="lte"/>
      <dgm:constr type="w" for="des" forName="rootComposite" refType="h" refFor="des" refForName="rootComposite" fact="3.0396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 fact="0.5205"/>
      <dgm:constr type="sibSp" refType="w" refFor="des" refForName="rootComposite" fact="0.05"/>
      <dgm:constr type="sp" for="des" forName="root" refType="h" refFor="des" refForName="childComposite" fact="0.2855"/>
    </dgm:constrLst>
    <dgm:ruleLst/>
    <dgm:forEach name="Name3" axis="ch">
      <dgm:forEach name="Name4" axis="self" ptType="node" cnt="1">
        <dgm:layoutNode name="root">
          <dgm:varLst>
            <dgm:chMax/>
            <dgm:chPref/>
          </dgm:varLst>
          <dgm:alg type="hierRoot">
            <dgm:param type="hierAlign" val="tL"/>
          </dgm:alg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5">
              <dgm:if name="Name6" func="var" arg="dir" op="equ" val="norm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l" for="ch" forName="ParentSmallAccent" refType="w" fact="0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if>
              <dgm:else name="Name7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r" for="ch" forName="ParentSmallAccent" refType="w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else>
            </dgm:choose>
            <dgm:ruleLst/>
            <dgm:layoutNode name="ParentAccent" styleLbl="alignNode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SmallAccent" styleLbl="fgAcc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" styleLbl="revTx">
              <dgm:varLst>
                <dgm:chMax/>
                <dgm:chPref val="4"/>
                <dgm:bulletEnabled val="1"/>
              </dgm:varLst>
              <dgm:choose name="Name8">
                <dgm:if name="Name9" func="var" arg="dir" op="equ" val="norm">
                  <dgm:alg type="tx">
                    <dgm:param type="txAnchorVertCh" val="mid"/>
                    <dgm:param type="parTxLTRAlign" val="l"/>
                  </dgm:alg>
                </dgm:if>
                <dgm:else name="Name10">
                  <dgm:alg type="tx">
                    <dgm:param type="txAnchorVertCh" val="mid"/>
                    <dgm:param type="parTxLTR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13">
                    <dgm:if name="Name14" func="var" arg="dir" op="equ" val="norm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l" for="ch" forName="ChildAccent" refType="w" fact="0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l" for="ch" forName="Child" refType="w" fact="0.07"/>
                        <dgm:constr type="t" for="ch" forName="Child" refType="h" fact="0"/>
                      </dgm:constrLst>
                    </dgm:if>
                    <dgm:else name="Name15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r" for="ch" forName="ChildAccent" refType="w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r" for="ch" forName="Child" refType="w" fact="0.93"/>
                        <dgm:constr type="t" for="ch" forName="Child" refType="h" fact="0"/>
                      </dgm:constrLst>
                    </dgm:else>
                  </dgm:choose>
                  <dgm:ruleLst/>
                  <dgm:layoutNode name="ChildAccent" styleLbl="solidFgAcc1">
                    <dgm:alg type="sp"/>
                    <dgm:shape xmlns:r="http://schemas.openxmlformats.org/officeDocument/2006/relationships" type="rect" r:blip="">
                      <dgm:adjLst/>
                    </dgm:shape>
                    <dgm:presOf/>
                  </dgm:layoutNode>
                  <dgm:layoutNode name="Child" styleLbl="revTx">
                    <dgm:varLst>
                      <dgm:chMax val="0"/>
                      <dgm:chPref val="0"/>
                      <dgm:bulletEnabled val="1"/>
                    </dgm:varLst>
                    <dgm:choose name="Name16">
                      <dgm:if name="Name17" func="var" arg="dir" op="equ" val="norm">
                        <dgm:alg type="tx">
                          <dgm:param type="txAnchorVertCh" val="mid"/>
                          <dgm:param type="parTxLTRAlign" val="l"/>
                        </dgm:alg>
                      </dgm:if>
                      <dgm:else name="Name18">
                        <dgm:alg type="tx">
                          <dgm:param type="txAnchorVertCh" val="mid"/>
                          <dgm:param type="parTxLTRAlign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 node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Проект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Модернизации уличного освещения г. Саратов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45052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ПРОБЛЕМЫ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Государственный уровень:</a:t>
            </a:r>
          </a:p>
          <a:p>
            <a:pPr>
              <a:buFontTx/>
              <a:buChar char="-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сильный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физический износ осветительного оборудования, 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освещенность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дорог ниже нормы в 2-3 раза, 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светильники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имеют устаревшую конструкцию (эксплуатация отражателя без защиты от попадания влаги и пыли приводит к потере светотехнических характеристик и снижению КПД), 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светильниках используются низкоэффективные лампы накаливания (светоотдача 12 лм/Вт) и ртутные лампы типа ДРЛ (светоотдача 55 лм/Вт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>
              <a:buFontTx/>
              <a:buChar char="-"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2020 году объемы потребления электроэнергии системой уличного освещения в Саратове составили 22660172,5 кВт*ч, что обошлось городу в 134,6 млн руб. 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23041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ПРОБЛЕМЫ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Региональный уровень:</a:t>
            </a:r>
          </a:p>
          <a:p>
            <a:pPr>
              <a:buFontTx/>
              <a:buChar char="-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Отсутствие централизованной политики в направлении модернизации наружного освещения городов и районов;</a:t>
            </a:r>
          </a:p>
          <a:p>
            <a:pPr>
              <a:buFontTx/>
              <a:buChar char="-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Не соблюдение нормативно-правовой документации, регламентирующей модернизацию наружного освещение;</a:t>
            </a:r>
          </a:p>
          <a:p>
            <a:pPr>
              <a:buFontTx/>
              <a:buChar char="-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Отсутствие штатных единиц межведомственных организаций по работе в направлении модернизации наружного освещения городов и районов.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70485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ПРОБЛЕМЫ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Организационный уровень:</a:t>
            </a:r>
          </a:p>
          <a:p>
            <a:pPr>
              <a:buFontTx/>
              <a:buChar char="-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Отсутствие материально-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техничесой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базы для поддержания сетей наружного освещения в постоянном технически исправном и рабочем состоянии в соответствии с нормативными требованиями;</a:t>
            </a:r>
          </a:p>
          <a:p>
            <a:pPr>
              <a:buFontTx/>
              <a:buChar char="-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Ограничение времени работы наружного освещения;</a:t>
            </a:r>
          </a:p>
          <a:p>
            <a:pPr>
              <a:buFontTx/>
              <a:buChar char="-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Отсутствие временного таймера в системе уличного освещения;</a:t>
            </a:r>
          </a:p>
          <a:p>
            <a:pPr>
              <a:buFontTx/>
              <a:buChar char="-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Недостаточная включенность социума в реализацию программы энергосбережения города;</a:t>
            </a:r>
          </a:p>
          <a:p>
            <a:pPr>
              <a:buFontTx/>
              <a:buChar char="-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Негативное влияние на окружающую среду.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87930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myslide.ru/documents_4/4eb8af10a438ed1062a68111ca69c3f1/img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611"/>
          <a:stretch/>
        </p:blipFill>
        <p:spPr bwMode="auto">
          <a:xfrm>
            <a:off x="611560" y="260648"/>
            <a:ext cx="8196064" cy="575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06723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Введение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775152" y="908720"/>
            <a:ext cx="7829297" cy="5040560"/>
            <a:chOff x="1277375" y="1924260"/>
            <a:chExt cx="7575478" cy="4632852"/>
          </a:xfrm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1277375" y="1924260"/>
              <a:ext cx="4313854" cy="3176813"/>
            </a:xfrm>
            <a:prstGeom prst="roundRect">
              <a:avLst/>
            </a:pr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8" name="Полилиния 7"/>
            <p:cNvSpPr/>
            <p:nvPr/>
          </p:nvSpPr>
          <p:spPr>
            <a:xfrm>
              <a:off x="1310376" y="3004989"/>
              <a:ext cx="2038460" cy="756268"/>
            </a:xfrm>
            <a:custGeom>
              <a:avLst/>
              <a:gdLst>
                <a:gd name="connsiteX0" fmla="*/ 0 w 2038460"/>
                <a:gd name="connsiteY0" fmla="*/ 0 h 756268"/>
                <a:gd name="connsiteX1" fmla="*/ 2038460 w 2038460"/>
                <a:gd name="connsiteY1" fmla="*/ 0 h 756268"/>
                <a:gd name="connsiteX2" fmla="*/ 2038460 w 2038460"/>
                <a:gd name="connsiteY2" fmla="*/ 756268 h 756268"/>
                <a:gd name="connsiteX3" fmla="*/ 0 w 2038460"/>
                <a:gd name="connsiteY3" fmla="*/ 756268 h 756268"/>
                <a:gd name="connsiteX4" fmla="*/ 0 w 2038460"/>
                <a:gd name="connsiteY4" fmla="*/ 0 h 756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38460" h="756268">
                  <a:moveTo>
                    <a:pt x="0" y="0"/>
                  </a:moveTo>
                  <a:lnTo>
                    <a:pt x="2038460" y="0"/>
                  </a:lnTo>
                  <a:lnTo>
                    <a:pt x="2038460" y="756268"/>
                  </a:lnTo>
                  <a:lnTo>
                    <a:pt x="0" y="75626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8920" tIns="248920" rIns="248920" bIns="0" numCol="1" spcCol="1270" anchor="t" anchorCtr="0">
              <a:noAutofit/>
            </a:bodyPr>
            <a:lstStyle/>
            <a:p>
              <a:pPr lvl="0" algn="ctr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3500" kern="1200"/>
            </a:p>
          </p:txBody>
        </p:sp>
        <p:sp>
          <p:nvSpPr>
            <p:cNvPr id="9" name="Скругленный прямоугольник 8"/>
            <p:cNvSpPr/>
            <p:nvPr/>
          </p:nvSpPr>
          <p:spPr>
            <a:xfrm>
              <a:off x="6274930" y="2006411"/>
              <a:ext cx="2577923" cy="4550701"/>
            </a:xfrm>
            <a:prstGeom prst="roundRect">
              <a:avLst/>
            </a:pr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0" name="Полилиния 9"/>
            <p:cNvSpPr/>
            <p:nvPr/>
          </p:nvSpPr>
          <p:spPr>
            <a:xfrm>
              <a:off x="3552769" y="3004989"/>
              <a:ext cx="2038460" cy="756268"/>
            </a:xfrm>
            <a:custGeom>
              <a:avLst/>
              <a:gdLst>
                <a:gd name="connsiteX0" fmla="*/ 0 w 2038460"/>
                <a:gd name="connsiteY0" fmla="*/ 0 h 756268"/>
                <a:gd name="connsiteX1" fmla="*/ 2038460 w 2038460"/>
                <a:gd name="connsiteY1" fmla="*/ 0 h 756268"/>
                <a:gd name="connsiteX2" fmla="*/ 2038460 w 2038460"/>
                <a:gd name="connsiteY2" fmla="*/ 756268 h 756268"/>
                <a:gd name="connsiteX3" fmla="*/ 0 w 2038460"/>
                <a:gd name="connsiteY3" fmla="*/ 756268 h 756268"/>
                <a:gd name="connsiteX4" fmla="*/ 0 w 2038460"/>
                <a:gd name="connsiteY4" fmla="*/ 0 h 756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38460" h="756268">
                  <a:moveTo>
                    <a:pt x="0" y="0"/>
                  </a:moveTo>
                  <a:lnTo>
                    <a:pt x="2038460" y="0"/>
                  </a:lnTo>
                  <a:lnTo>
                    <a:pt x="2038460" y="756268"/>
                  </a:lnTo>
                  <a:lnTo>
                    <a:pt x="0" y="75626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8920" tIns="248920" rIns="248920" bIns="0" numCol="1" spcCol="1270" anchor="t" anchorCtr="0">
              <a:noAutofit/>
            </a:bodyPr>
            <a:lstStyle/>
            <a:p>
              <a:pPr lvl="0" algn="ctr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3500" kern="1200"/>
            </a:p>
          </p:txBody>
        </p:sp>
        <p:sp>
          <p:nvSpPr>
            <p:cNvPr id="12" name="Полилиния 11"/>
            <p:cNvSpPr/>
            <p:nvPr/>
          </p:nvSpPr>
          <p:spPr>
            <a:xfrm>
              <a:off x="5795162" y="3004989"/>
              <a:ext cx="2038460" cy="756268"/>
            </a:xfrm>
            <a:custGeom>
              <a:avLst/>
              <a:gdLst>
                <a:gd name="connsiteX0" fmla="*/ 0 w 2038460"/>
                <a:gd name="connsiteY0" fmla="*/ 0 h 756268"/>
                <a:gd name="connsiteX1" fmla="*/ 2038460 w 2038460"/>
                <a:gd name="connsiteY1" fmla="*/ 0 h 756268"/>
                <a:gd name="connsiteX2" fmla="*/ 2038460 w 2038460"/>
                <a:gd name="connsiteY2" fmla="*/ 756268 h 756268"/>
                <a:gd name="connsiteX3" fmla="*/ 0 w 2038460"/>
                <a:gd name="connsiteY3" fmla="*/ 756268 h 756268"/>
                <a:gd name="connsiteX4" fmla="*/ 0 w 2038460"/>
                <a:gd name="connsiteY4" fmla="*/ 0 h 756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38460" h="756268">
                  <a:moveTo>
                    <a:pt x="0" y="0"/>
                  </a:moveTo>
                  <a:lnTo>
                    <a:pt x="2038460" y="0"/>
                  </a:lnTo>
                  <a:lnTo>
                    <a:pt x="2038460" y="756268"/>
                  </a:lnTo>
                  <a:lnTo>
                    <a:pt x="0" y="75626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8920" tIns="248920" rIns="248920" bIns="0" numCol="1" spcCol="1270" anchor="t" anchorCtr="0">
              <a:noAutofit/>
            </a:bodyPr>
            <a:lstStyle/>
            <a:p>
              <a:pPr lvl="0" algn="ctr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3500" kern="1200"/>
            </a:p>
          </p:txBody>
        </p:sp>
        <p:sp>
          <p:nvSpPr>
            <p:cNvPr id="14" name="Полилиния 13"/>
            <p:cNvSpPr/>
            <p:nvPr/>
          </p:nvSpPr>
          <p:spPr>
            <a:xfrm>
              <a:off x="3552769" y="5369604"/>
              <a:ext cx="2038460" cy="756268"/>
            </a:xfrm>
            <a:custGeom>
              <a:avLst/>
              <a:gdLst>
                <a:gd name="connsiteX0" fmla="*/ 0 w 2038460"/>
                <a:gd name="connsiteY0" fmla="*/ 0 h 756268"/>
                <a:gd name="connsiteX1" fmla="*/ 2038460 w 2038460"/>
                <a:gd name="connsiteY1" fmla="*/ 0 h 756268"/>
                <a:gd name="connsiteX2" fmla="*/ 2038460 w 2038460"/>
                <a:gd name="connsiteY2" fmla="*/ 756268 h 756268"/>
                <a:gd name="connsiteX3" fmla="*/ 0 w 2038460"/>
                <a:gd name="connsiteY3" fmla="*/ 756268 h 756268"/>
                <a:gd name="connsiteX4" fmla="*/ 0 w 2038460"/>
                <a:gd name="connsiteY4" fmla="*/ 0 h 756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38460" h="756268">
                  <a:moveTo>
                    <a:pt x="0" y="0"/>
                  </a:moveTo>
                  <a:lnTo>
                    <a:pt x="2038460" y="0"/>
                  </a:lnTo>
                  <a:lnTo>
                    <a:pt x="2038460" y="756268"/>
                  </a:lnTo>
                  <a:lnTo>
                    <a:pt x="0" y="75626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8920" tIns="248920" rIns="248920" bIns="0" numCol="1" spcCol="1270" anchor="t" anchorCtr="0">
              <a:noAutofit/>
            </a:bodyPr>
            <a:lstStyle/>
            <a:p>
              <a:pPr lvl="0" algn="ctr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3500" kern="1200"/>
            </a:p>
          </p:txBody>
        </p:sp>
      </p:grpSp>
      <p:sp>
        <p:nvSpPr>
          <p:cNvPr id="15" name="Прямоугольник 14"/>
          <p:cNvSpPr/>
          <p:nvPr/>
        </p:nvSpPr>
        <p:spPr>
          <a:xfrm>
            <a:off x="1019454" y="998101"/>
            <a:ext cx="398459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ЦЕЛЬ: 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Модернизации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системы уличного освещения г. Саратова с целью повышения надежности работы осветительных установок, улучшение эффективности 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энергоэкономичности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установок, снижение затрат на освещение.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129535" y="1205751"/>
            <a:ext cx="233089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Стратегия:</a:t>
            </a:r>
          </a:p>
          <a:p>
            <a:r>
              <a:rPr lang="ru-RU" dirty="0" smtClean="0"/>
              <a:t>Замена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существующих ламп накаливания и ртутных ламп (лампы типа ДРЛ) на светодиодные лампы наружного освещения мощностью 40 Ватт для освещения улиц города и районов, а также установление временных таймеров.</a:t>
            </a:r>
          </a:p>
        </p:txBody>
      </p:sp>
    </p:spTree>
    <p:extLst>
      <p:ext uri="{BB962C8B-B14F-4D97-AF65-F5344CB8AC3E}">
        <p14:creationId xmlns:p14="http://schemas.microsoft.com/office/powerpoint/2010/main" val="40196784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Задачи проекта: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- поддержание сетей наружного освещения города Саратова в постоянном технически исправном и рабочем состоянии в соответствии с нормативными требованиями;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- техническое перевооружение и развитие сетей наружного освещения для реализации программы энергосбережения и повышения энергетической эффективности электроустановок;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- внедрение современных технологий управления наружным освещением населенных пунктов;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- создание безопасных условий дорожного движения на улицах и автодорогах города;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- снижение эксплуатационных затрат, экономное использование электроэнергии и средств, выделяемых на содержание систем наружного освещения.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45700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1.1 Анализ ситуации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s://refdb.ru/images/660/1318569/m4d7d70cb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556792"/>
            <a:ext cx="7416824" cy="4527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27202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https://studfile.net/html/2706/926/html_aUCk4IhNY6.JChU/htmlconvd-6Bt1QZ12x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32" y="476672"/>
            <a:ext cx="8856529" cy="5922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31303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Основные документы в области повышения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энергоэффективности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https://mypresentation.ru/documents/81fc7f9ad34e2ca0107419cfa5ff8d7c/img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1" t="20083" b="6503"/>
          <a:stretch/>
        </p:blipFill>
        <p:spPr bwMode="auto">
          <a:xfrm>
            <a:off x="886690" y="1484784"/>
            <a:ext cx="7861773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82935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922114"/>
          </a:xfrm>
        </p:spPr>
        <p:txBody>
          <a:bodyPr>
            <a:normAutofit/>
          </a:bodyPr>
          <a:lstStyle/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Сравнительная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характеристика параметров имеющихся ламп со светодиодными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228414"/>
              </p:ext>
            </p:extLst>
          </p:nvPr>
        </p:nvGraphicFramePr>
        <p:xfrm>
          <a:off x="539552" y="1268760"/>
          <a:ext cx="7776864" cy="518457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92017"/>
                <a:gridCol w="2592017"/>
                <a:gridCol w="2592830"/>
              </a:tblGrid>
              <a:tr h="51845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Параметры 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ДРЛ - 250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Светодиодные лампы наружного освещения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22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ламп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147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147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22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Срок службы лампы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8000 час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50 000 час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22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Мощность, Вт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22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Время работы часов в день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147 шт * 8 ч = 1176 час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147 шт * 8 ч = 1176 час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22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Время работы дней в год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845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часов работы светильников в год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1176 ч * 365 дней = 429240 ч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12000 ч * 365 дней = 429240 ч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845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Потребление светильников в год, кВт/час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429240 ч * 250 = 107310000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429240*40 = 17 169 600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845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Стоимость кВт/час (на 2020 год)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4,1 руб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4,1 руб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768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Расходы на электроэнергию уличного освещения за год, тыс.руб.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439 971 000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70 395 360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845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Стоимость светильника с лампой, руб.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1800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6500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22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 стоимость ламп, руб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264 600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955 500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22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Инфляция в год, %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36954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Перечень объектов уличного освещения на территории города Саратов, подлежащих модернизации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3473672"/>
              </p:ext>
            </p:extLst>
          </p:nvPr>
        </p:nvGraphicFramePr>
        <p:xfrm>
          <a:off x="395536" y="1268761"/>
          <a:ext cx="8496944" cy="52917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79401"/>
                <a:gridCol w="2389905"/>
                <a:gridCol w="5627638"/>
              </a:tblGrid>
              <a:tr h="2467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п/п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838" marR="388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Район города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838" marR="388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Перечень работ</a:t>
                      </a:r>
                      <a:endParaRPr lang="ru-RU" sz="105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838" marR="388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341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05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838" marR="388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Заводской район</a:t>
                      </a:r>
                      <a:endParaRPr lang="ru-RU" sz="105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838" marR="388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Замена светильников на светодиодные, замена ламп ДРЛ на светодиодные (не менее 50 шт).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Монтаж автоматизированного пунктов включения, включая прибор учета электрической энергии, замена до 600 м провода на СИП, замена 4 светильников, установка 2 дополнительных светильников</a:t>
                      </a:r>
                      <a:endParaRPr lang="ru-RU" sz="105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838" marR="388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18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05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838" marR="388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Октябрьский район</a:t>
                      </a:r>
                      <a:endParaRPr lang="ru-RU" sz="105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838" marR="388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Замена светильников на светодиодные, замена ламп ДРЛ на светодиодные (не менее 25 </a:t>
                      </a:r>
                      <a:r>
                        <a:rPr lang="ru-RU" sz="105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шт</a:t>
                      </a: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Монтаж автоматизированного пунктов включения, включая прибор учета электрической энергии, замена до 1000 м провода на СИП, замена 12 светильников, установка 5 дополнительных светильников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838" marR="388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3765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05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838" marR="388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Фрунзенский район</a:t>
                      </a:r>
                      <a:endParaRPr lang="ru-RU" sz="105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838" marR="388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Замена светильников на светодиодные, замена ламп ДРЛ на светодиодные (не менее 40 </a:t>
                      </a:r>
                      <a:r>
                        <a:rPr lang="ru-RU" sz="105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шт</a:t>
                      </a: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Монтаж автоматизированного пунктов включения, включая прибор учета электрической энергии, замена до 1200 м провода на СИП, замена 13 светильников, установка 6 дополнительных светильников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838" marR="388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075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05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838" marR="388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Волжский район</a:t>
                      </a:r>
                      <a:endParaRPr lang="ru-RU" sz="105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838" marR="388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Замена светильников на светодиодные, замена ламп ДРЛ на светодиодные (не менее 20 шт).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Монтаж автоматизированного пунктов включения, включая прибор учета электрической энергии, замена до 800 м провода на СИП, замена 14 светильников, установка 8 дополнительных светильников</a:t>
                      </a:r>
                      <a:endParaRPr lang="ru-RU" sz="105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838" marR="388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3765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05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838" marR="388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Ленинский район</a:t>
                      </a:r>
                      <a:endParaRPr lang="ru-RU" sz="105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838" marR="388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Замена светильников на светодиодные, замена ламп ДРЛ на светодиодные (не менее 12 шт).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Монтаж автоматизированного пунктов включения, включая прибор учета электрической энергии, замена до 400 м провода на СИП, замена 12 светильников, установка 7 дополнительных светильников</a:t>
                      </a:r>
                      <a:endParaRPr lang="ru-RU" sz="105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838" marR="388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365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05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838" marR="388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Кировский район</a:t>
                      </a:r>
                      <a:endParaRPr lang="ru-RU" sz="105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838" marR="388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Замена светильников на светодиодные, замена ламп ДРЛ на светодиодные (не менее 50 </a:t>
                      </a:r>
                      <a:r>
                        <a:rPr lang="ru-RU" sz="105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шт</a:t>
                      </a: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Монтаж автоматизированного пунктов включения, включая прибор учета электрической энергии, замена до 1600 м провода на СИП, замена 27 светильников, установка 12 дополнительных светильников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838" marR="3883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57681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78098"/>
          </a:xfrm>
        </p:spPr>
        <p:txBody>
          <a:bodyPr>
            <a:normAutofit/>
          </a:bodyPr>
          <a:lstStyle/>
          <a:p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Стейкхолдеры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проекта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94905313"/>
              </p:ext>
            </p:extLst>
          </p:nvPr>
        </p:nvGraphicFramePr>
        <p:xfrm>
          <a:off x="457200" y="1600200"/>
          <a:ext cx="8229600" cy="4709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397997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1.2 Целевые установки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Проект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развития линий уличного освещения содержит следующие направления: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1. Ремонт систем наружного освещения по существующим опорам и линиям с восстановлением неработающих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светоточек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и заменой морально устаревших светильников на более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энергоэффективные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2. Строительство новых, реконструкцию и модернизацию существующих систем наружного освещения с применением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энергоэффективных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технологий и материалов.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16973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В ходе выполнения проекта будут производиться: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поэтапное снижение количества осветительных приборов со сроком службы более нормативного и с неэкономичными источниками света;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замена аварийных опор на железобетонные;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замена действующих сетей с неизолированным проводом на самонесущий изолированный провод;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замена действующих сетей наружного освещения, выработавших срок эксплуатации;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модернизация систем управления наружным освещением.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46362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План реализации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1033049"/>
              </p:ext>
            </p:extLst>
          </p:nvPr>
        </p:nvGraphicFramePr>
        <p:xfrm>
          <a:off x="457200" y="908720"/>
          <a:ext cx="8229600" cy="52174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716050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Мероприятия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15082479"/>
              </p:ext>
            </p:extLst>
          </p:nvPr>
        </p:nvGraphicFramePr>
        <p:xfrm>
          <a:off x="467544" y="1124744"/>
          <a:ext cx="8229600" cy="475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Период 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Мероприятия 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Подготовительный период</a:t>
                      </a:r>
                    </a:p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15.01.2021-30.01.2021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Стартовое совещание при главе администрации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Мониторинг партнеров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Совещание с партнерами проекта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Собрание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руководителя проекта со </a:t>
                      </a:r>
                      <a:r>
                        <a:rPr lang="ru-RU" sz="18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стейкхолдерами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проекта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Основной период</a:t>
                      </a:r>
                    </a:p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01.02.2021-01.06.2021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Согласование плана работ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Установка таймеров времени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Приобретение высокоэффективных светодиодных ламп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8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Замена ламп ДРЛ-250 на высокоэффективные светодиодные лампы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Заключительный этап</a:t>
                      </a:r>
                    </a:p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02.06.2021 – 01.07.2021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Анализ эффективности проекта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Доклад о результатах проекта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92709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634083"/>
          </a:xfrm>
        </p:spPr>
        <p:txBody>
          <a:bodyPr>
            <a:normAutofit fontScale="90000"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1.3 Особенности реализации проекта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Источники финансирования мероприятия по энергосбережению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https://presentacii.ru/documents_4/e56b478639ca59f01698df9905ca6d23/img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43"/>
          <a:stretch/>
        </p:blipFill>
        <p:spPr bwMode="auto">
          <a:xfrm>
            <a:off x="539552" y="1268760"/>
            <a:ext cx="8280920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22808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Сведения о целевых показателях реализации проекта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5222907"/>
              </p:ext>
            </p:extLst>
          </p:nvPr>
        </p:nvGraphicFramePr>
        <p:xfrm>
          <a:off x="611559" y="1308389"/>
          <a:ext cx="8136906" cy="53593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61157"/>
                <a:gridCol w="2353141"/>
                <a:gridCol w="451398"/>
                <a:gridCol w="1161157"/>
                <a:gridCol w="1003351"/>
                <a:gridCol w="1003351"/>
                <a:gridCol w="1003351"/>
              </a:tblGrid>
              <a:tr h="233321"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п/п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целевого показателя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Ед.изм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Значения целевых показателей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52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779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Снижение потребления электроэнергии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325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Повышение надежности работы системы уличного освещения (снижение количества текущих ремонтов)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Шт/год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321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Снижение расходов на эксплуатацию объектов уличного освещения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779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Снижение доли опасных отходов потребления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931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Увеличение протяженности уличной сети освещения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664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Расходы до реализации проекта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Руб.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439971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439971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492553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532258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5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После реализации проекта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23231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70929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76646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05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Экономия 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94094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421624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214333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494" marR="614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69622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Ресурсное обеспечение проекта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1490636"/>
              </p:ext>
            </p:extLst>
          </p:nvPr>
        </p:nvGraphicFramePr>
        <p:xfrm>
          <a:off x="457200" y="908720"/>
          <a:ext cx="8229600" cy="52174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056418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План-график проекта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94266959"/>
              </p:ext>
            </p:extLst>
          </p:nvPr>
        </p:nvGraphicFramePr>
        <p:xfrm>
          <a:off x="457200" y="836712"/>
          <a:ext cx="8229600" cy="52894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879516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74686130"/>
              </p:ext>
            </p:extLst>
          </p:nvPr>
        </p:nvGraphicFramePr>
        <p:xfrm>
          <a:off x="457200" y="1340768"/>
          <a:ext cx="8229600" cy="47853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Сроки реализации проекта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8207" y="2780928"/>
            <a:ext cx="16298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15.01.2021-25.01.2021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253344" y="2457762"/>
            <a:ext cx="16298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26.01.2021-30.01.2021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4355976" y="1916832"/>
            <a:ext cx="16298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01.02.2021-01.06.2021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6948264" y="1484784"/>
            <a:ext cx="16298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02.06.2021-01.07.2021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47839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Капитальные затраты на реализацию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энергоэффективного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проекта по источникам финансирования в 2021 году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3661613"/>
              </p:ext>
            </p:extLst>
          </p:nvPr>
        </p:nvGraphicFramePr>
        <p:xfrm>
          <a:off x="323528" y="1484784"/>
          <a:ext cx="8208913" cy="493719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59427"/>
                <a:gridCol w="675786"/>
                <a:gridCol w="1342996"/>
                <a:gridCol w="1343854"/>
                <a:gridCol w="1342996"/>
                <a:gridCol w="1343854"/>
              </a:tblGrid>
              <a:tr h="259852">
                <a:tc rowSpan="3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мероприятия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71755" marR="7175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</a:t>
                      </a:r>
                    </a:p>
                    <a:p>
                      <a:pPr marL="71755" marR="7175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Объем финансирования по источникам, тыс.руб.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3940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Местный бюджет (имеются)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рамках реализации энергоэффективного проекта «Модернизация уличного освещения»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 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97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Местный бюджет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Областной бюджет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1970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Установка таймеров времени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30,0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955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Замена ламп ДРЛ-250 на высокоэффективные светодиодные лампы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147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103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103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955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Приобретение высокоэффективных светодиодных ламп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147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955,5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955,5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8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 расходов: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955,5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1088,5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852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том числе 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852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Местный бюджет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133,0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852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Областной бюджет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955,5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83578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Срок окупаемости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энергоэффективного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проекта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340080"/>
              </p:ext>
            </p:extLst>
          </p:nvPr>
        </p:nvGraphicFramePr>
        <p:xfrm>
          <a:off x="683568" y="1412776"/>
          <a:ext cx="7992887" cy="3312368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682289"/>
                <a:gridCol w="2514532"/>
                <a:gridCol w="1598410"/>
                <a:gridCol w="1598410"/>
                <a:gridCol w="1599246"/>
              </a:tblGrid>
              <a:tr h="162565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п/п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мероприятий целевой программы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Расходы на выполнение мероприятий программы, </a:t>
                      </a:r>
                      <a:r>
                        <a:rPr lang="ru-RU" sz="16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Экономия расходов на электроэнергию, руб.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Период окупаемости, в годах 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6867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Замена ламп ДРЛ-250 на высокоэффективные светодиодные лампы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1088500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421623,0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2,6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33369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Риски проекта: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1. Стратегический включает в себя риски принятия неправильных решений, потери деловой репутации, провала маркетинговой компании, появления новых технологий, изменения законодательства, региональные риски, риски смены руководства компании, руководства администрации города Саратова, отдельных кадров команды проекта.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2. Организационный риск заключается в недостаточной квалификации персонала, перегруженности сотрудников и использования инвестиционных средств не по назначению, хищения инвестиционных средств, вмешательства третьей стороны.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3. Финансовый риск – это ценовые риски, валютные риски и риск увеличения ставки налога.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4. Природный риск связан климатическими рисками.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5. Операционный подразумевает риск взаимодействия с контрагентами, технические риски, риски невыполнения договорных обязательств, недолжного выполнения работ субподрядчиком, получения травм рабочими, риск отказа работы оборудования, поломка оборудования, риск временной остановки реализации работ субподрядчиком, риск нехватки материалов и отсутствия необходимой для реализации работ техники.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59975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Мероприятиями по снижению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рисков: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документирование стратегии;	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ужесточенные требования к отбору в команду проекта;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проведение дополнительных этапов отбора;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тренировка членов команды проекта;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привлечение внешних консультантов и партнеров;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ужесточенные требования при отборе субподрядчика;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пересмотр условий контракта с субподрядчиком;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проверка условий содержания оборудования;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требования к субподрядчику о предоставлении отчета о состоянии оборудования;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страхование на предмет вмешательства.</a:t>
            </a:r>
          </a:p>
        </p:txBody>
      </p:sp>
    </p:spTree>
    <p:extLst>
      <p:ext uri="{BB962C8B-B14F-4D97-AF65-F5344CB8AC3E}">
        <p14:creationId xmlns:p14="http://schemas.microsoft.com/office/powerpoint/2010/main" val="20716896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347</TotalTime>
  <Words>1502</Words>
  <Application>Microsoft Office PowerPoint</Application>
  <PresentationFormat>Экран (4:3)</PresentationFormat>
  <Paragraphs>318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Проект</vt:lpstr>
      <vt:lpstr>ПРОБЛЕМЫ</vt:lpstr>
      <vt:lpstr>ПРОБЛЕМЫ</vt:lpstr>
      <vt:lpstr>ПРОБЛЕМЫ</vt:lpstr>
      <vt:lpstr>Презентация PowerPoint</vt:lpstr>
      <vt:lpstr>Введение  </vt:lpstr>
      <vt:lpstr>Задачи проекта:</vt:lpstr>
      <vt:lpstr>1.1 Анализ ситуации</vt:lpstr>
      <vt:lpstr>Презентация PowerPoint</vt:lpstr>
      <vt:lpstr>Основные документы в области повышения энергоэффективности</vt:lpstr>
      <vt:lpstr>Сравнительная характеристика параметров имеющихся ламп со светодиодными</vt:lpstr>
      <vt:lpstr>Перечень объектов уличного освещения на территории города Саратов, подлежащих модернизации</vt:lpstr>
      <vt:lpstr>Стейкхолдеры проекта</vt:lpstr>
      <vt:lpstr>1.2 Целевые установки Проект развития линий уличного освещения содержит следующие направления:</vt:lpstr>
      <vt:lpstr>В ходе выполнения проекта будут производиться:</vt:lpstr>
      <vt:lpstr>План реализации</vt:lpstr>
      <vt:lpstr>Мероприятия </vt:lpstr>
      <vt:lpstr>1.3 Особенности реализации проекта Источники финансирования мероприятия по энергосбережению</vt:lpstr>
      <vt:lpstr>Сведения о целевых показателях реализации проекта</vt:lpstr>
      <vt:lpstr>Ресурсное обеспечение проекта</vt:lpstr>
      <vt:lpstr>План-график проекта</vt:lpstr>
      <vt:lpstr>Сроки реализации проекта</vt:lpstr>
      <vt:lpstr>Капитальные затраты на реализацию энергоэффективного проекта по источникам финансирования в 2021 году</vt:lpstr>
      <vt:lpstr>Срок окупаемости энергоэффективного проекта</vt:lpstr>
      <vt:lpstr>Риски проекта:</vt:lpstr>
      <vt:lpstr>Мероприятиями по снижению рисков: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</dc:title>
  <dc:creator>admin</dc:creator>
  <cp:lastModifiedBy>admin</cp:lastModifiedBy>
  <cp:revision>22</cp:revision>
  <dcterms:created xsi:type="dcterms:W3CDTF">2020-10-24T10:00:19Z</dcterms:created>
  <dcterms:modified xsi:type="dcterms:W3CDTF">2020-10-26T18:28:32Z</dcterms:modified>
</cp:coreProperties>
</file>