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57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518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516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5055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276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8003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736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427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41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76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78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33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243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939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38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656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1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ACE42-9F95-4EDB-B8FE-3D00A1866D76}" type="datetimeFigureOut">
              <a:rPr lang="ru-RU" smtClean="0"/>
              <a:t>09.08.2021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D5AB4D-2250-4CD3-8F69-DC812C02BA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63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69189" y="805757"/>
            <a:ext cx="8442691" cy="205907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b="1" dirty="0"/>
              <a:t>РАЗРАБОТКА СТРАТЕГИИ ТЕСТИРОВАНИЯ </a:t>
            </a:r>
            <a:br>
              <a:rPr lang="ru-RU" sz="3200" b="1" dirty="0"/>
            </a:br>
            <a:r>
              <a:rPr lang="ru-RU" sz="3200" b="1" dirty="0"/>
              <a:t>ВЕБ-ПРИЛОЖЕНИЯ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3145487"/>
            <a:ext cx="7766936" cy="1096899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i="1" dirty="0" smtClean="0"/>
              <a:t>Приложение - сайт </a:t>
            </a:r>
            <a:r>
              <a:rPr lang="ru-RU" i="1" dirty="0"/>
              <a:t>Томского государственного университета систем управления и </a:t>
            </a:r>
            <a:r>
              <a:rPr lang="ru-RU" i="1" dirty="0" smtClean="0"/>
              <a:t>радиоэлектроники </a:t>
            </a:r>
            <a:r>
              <a:rPr lang="ru-RU" i="1" dirty="0"/>
              <a:t>(ТУСУР)</a:t>
            </a:r>
          </a:p>
        </p:txBody>
      </p:sp>
    </p:spTree>
    <p:extLst>
      <p:ext uri="{BB962C8B-B14F-4D97-AF65-F5344CB8AC3E}">
        <p14:creationId xmlns:p14="http://schemas.microsoft.com/office/powerpoint/2010/main" val="395710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497" y="745402"/>
            <a:ext cx="9506138" cy="10471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Пример позитивного тест-кейса в системе </a:t>
            </a:r>
            <a:r>
              <a:rPr lang="en-US" sz="3200" dirty="0" err="1" smtClean="0"/>
              <a:t>TestLink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17" y="1792586"/>
            <a:ext cx="9216098" cy="298900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56738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0779" y="709189"/>
            <a:ext cx="9180214" cy="965703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Пример </a:t>
            </a:r>
            <a:r>
              <a:rPr lang="ru-RU" sz="3200" dirty="0" smtClean="0"/>
              <a:t>негативного </a:t>
            </a:r>
            <a:r>
              <a:rPr lang="ru-RU" sz="3200" dirty="0"/>
              <a:t>тест-кейса в системе </a:t>
            </a:r>
            <a:r>
              <a:rPr lang="en-US" sz="3200" dirty="0" err="1"/>
              <a:t>TestLink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715" y="1674892"/>
            <a:ext cx="8978341" cy="333186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99123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8114" y="1514946"/>
            <a:ext cx="8596668" cy="1789568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4000" dirty="0" smtClean="0"/>
              <a:t>Тестирование</a:t>
            </a:r>
            <a:br>
              <a:rPr lang="ru-RU" sz="4000" dirty="0" smtClean="0"/>
            </a:br>
            <a:r>
              <a:rPr lang="ru-RU" sz="4000" dirty="0" smtClean="0"/>
              <a:t>(выполнение тестов)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529609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395" y="700135"/>
            <a:ext cx="8596668" cy="95665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Виды тестирования</a:t>
            </a:r>
            <a:endParaRPr lang="ru-RU" sz="3200" dirty="0"/>
          </a:p>
        </p:txBody>
      </p:sp>
      <p:pic>
        <p:nvPicPr>
          <p:cNvPr id="5" name="Рисунок 4" descr="E:\Anton\Files\Work\Author24\Лабороторная работа. Разработка стратегии тестирования веб-приложения 74 июап (Sirop)\Виды тестирования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905" y="1656785"/>
            <a:ext cx="8069648" cy="366665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8559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9639" y="1228083"/>
            <a:ext cx="5705358" cy="350688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На этапе тестирования было проведено функциональное, нефункциональное и </a:t>
            </a:r>
            <a:r>
              <a:rPr lang="ru-RU" dirty="0" err="1"/>
              <a:t>кроссбраузерное</a:t>
            </a:r>
            <a:r>
              <a:rPr lang="ru-RU" dirty="0"/>
              <a:t> тестирование </a:t>
            </a:r>
            <a:r>
              <a:rPr lang="ru-RU" dirty="0" smtClean="0"/>
              <a:t>сайта.</a:t>
            </a:r>
          </a:p>
          <a:p>
            <a:pPr>
              <a:lnSpc>
                <a:spcPct val="150000"/>
              </a:lnSpc>
            </a:pPr>
            <a:r>
              <a:rPr lang="ru-RU" dirty="0"/>
              <a:t>В результате тестирования сайта </a:t>
            </a:r>
            <a:r>
              <a:rPr lang="ru-RU" dirty="0" smtClean="0"/>
              <a:t>было найдено 4 дефекта </a:t>
            </a:r>
            <a:r>
              <a:rPr lang="ru-RU" dirty="0"/>
              <a:t>и </a:t>
            </a:r>
            <a:r>
              <a:rPr lang="ru-RU" dirty="0" smtClean="0"/>
              <a:t>заведено 4 баг-репорта </a:t>
            </a:r>
            <a:r>
              <a:rPr lang="ru-RU" dirty="0"/>
              <a:t>в </a:t>
            </a:r>
            <a:r>
              <a:rPr lang="ru-RU" dirty="0" smtClean="0"/>
              <a:t>системе отслеживания ошибок </a:t>
            </a:r>
            <a:r>
              <a:rPr lang="en-US" dirty="0" smtClean="0"/>
              <a:t>Mantis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4997" y="1228083"/>
            <a:ext cx="2553078" cy="255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250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82851"/>
            <a:ext cx="8596668" cy="89327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Пример баг-репорта в системе </a:t>
            </a:r>
            <a:r>
              <a:rPr lang="en-US" sz="3200" dirty="0" smtClean="0"/>
              <a:t>Mantis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861" y="1376127"/>
            <a:ext cx="8457613" cy="322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531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73798"/>
            <a:ext cx="8596668" cy="857061"/>
          </a:xfrm>
        </p:spPr>
        <p:txBody>
          <a:bodyPr/>
          <a:lstStyle/>
          <a:p>
            <a:pPr algn="ctr"/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5149" y="1330859"/>
            <a:ext cx="8981038" cy="530533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В ходе данной работы была разработана стратегия тестирования сайта Томского государственного университета систем управления и радиоэлектроники (ТУСУР), составлен тест-план и 9 тест-кейсов (3 позитивных и 6 негативных) в системе управления тестированием </a:t>
            </a:r>
            <a:r>
              <a:rPr lang="en-US" dirty="0" err="1"/>
              <a:t>TestLink</a:t>
            </a:r>
            <a:r>
              <a:rPr lang="ru-RU" dirty="0"/>
              <a:t>, а также было проведено функциональное, нефункциональное и </a:t>
            </a:r>
            <a:r>
              <a:rPr lang="ru-RU" dirty="0" err="1"/>
              <a:t>кроссбраузерное</a:t>
            </a:r>
            <a:r>
              <a:rPr lang="ru-RU" dirty="0"/>
              <a:t> тестирование сайта.</a:t>
            </a:r>
          </a:p>
          <a:p>
            <a:pPr>
              <a:lnSpc>
                <a:spcPct val="150000"/>
              </a:lnSpc>
            </a:pPr>
            <a:r>
              <a:rPr lang="ru-RU" dirty="0"/>
              <a:t>В результате тестирования было найдено 4 дефекта и были заведены баг репорты о них в </a:t>
            </a:r>
            <a:r>
              <a:rPr lang="ru-RU" dirty="0" err="1"/>
              <a:t>багтрекере</a:t>
            </a:r>
            <a:r>
              <a:rPr lang="ru-RU" dirty="0"/>
              <a:t> </a:t>
            </a:r>
            <a:r>
              <a:rPr lang="en-US" dirty="0"/>
              <a:t>Mantis</a:t>
            </a:r>
            <a:r>
              <a:rPr lang="ru-RU" dirty="0"/>
              <a:t>. Критических дефектов найдено не было. На данный момент все баг-репорты имеют статус «назначен» и резолюцию «открыт», что говорит о том, что дефекты пока не исправлены.</a:t>
            </a:r>
          </a:p>
          <a:p>
            <a:pPr>
              <a:lnSpc>
                <a:spcPct val="150000"/>
              </a:lnSpc>
            </a:pPr>
            <a:r>
              <a:rPr lang="ru-RU" dirty="0"/>
              <a:t>При проведении тестирования никаких проблем тестового окружения не возникло.</a:t>
            </a:r>
          </a:p>
        </p:txBody>
      </p:sp>
    </p:spTree>
    <p:extLst>
      <p:ext uri="{BB962C8B-B14F-4D97-AF65-F5344CB8AC3E}">
        <p14:creationId xmlns:p14="http://schemas.microsoft.com/office/powerpoint/2010/main" val="80756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582439"/>
            <a:ext cx="8596668" cy="77558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Дальнейшие планы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5" y="1356477"/>
            <a:ext cx="5279846" cy="23176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После исправления найденных дефектов планируется провести регрессионное тестирование и проверку исправленных дефектов.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181" y="1358019"/>
            <a:ext cx="2670771" cy="231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437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9062" y="201288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Спасибо за внимание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845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18653"/>
            <a:ext cx="8596668" cy="94759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Введение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65837"/>
            <a:ext cx="5506183" cy="482549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В ходе данной работы </a:t>
            </a:r>
            <a:r>
              <a:rPr lang="ru-RU" dirty="0" smtClean="0"/>
              <a:t>была разработана стратегия </a:t>
            </a:r>
            <a:r>
              <a:rPr lang="ru-RU" dirty="0"/>
              <a:t>тестирования сайта Томского государственного университета систем управления и радиоэлектроники (ТУСУР</a:t>
            </a:r>
            <a:r>
              <a:rPr lang="ru-RU" dirty="0" smtClean="0"/>
              <a:t>).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В ходе разработки стратегии тестирования был составлен тест-план, разработаны тестовые сценарии (тест-кейсы), а также было проведено само тестирование (функциональное и нефункциональное) и подведены итоги.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По результатам работы был составлен отчет.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3517" y="1665837"/>
            <a:ext cx="3090485" cy="3090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0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73798"/>
            <a:ext cx="8596668" cy="766528"/>
          </a:xfrm>
        </p:spPr>
        <p:txBody>
          <a:bodyPr/>
          <a:lstStyle/>
          <a:p>
            <a:pPr algn="ctr"/>
            <a:r>
              <a:rPr lang="ru-RU" sz="3200" dirty="0" smtClean="0"/>
              <a:t>Этапы тестирования ПО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701" y="1358171"/>
            <a:ext cx="7355934" cy="464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14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9474" y="2021939"/>
            <a:ext cx="8596668" cy="1137719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Планирование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7856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799" y="902157"/>
            <a:ext cx="5433755" cy="502786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На этапе планирования был проведен анализ требований, создана интеллект-карта сайта, составлен тест-план и выбраны инструменты для дальнейшего тестирования.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Процесс разработки стратегии тестирования, разделения </a:t>
            </a:r>
            <a:r>
              <a:rPr lang="ru-RU" dirty="0"/>
              <a:t>функционала, </a:t>
            </a:r>
            <a:r>
              <a:rPr lang="ru-RU" dirty="0" smtClean="0"/>
              <a:t>расстановки приоритетов и оценки </a:t>
            </a:r>
            <a:r>
              <a:rPr lang="ru-RU" dirty="0"/>
              <a:t>времени </a:t>
            </a:r>
            <a:r>
              <a:rPr lang="ru-RU" dirty="0" smtClean="0"/>
              <a:t>работ был описан в тест-плане.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Для дальнейшего тестирования были выбраны инструменты </a:t>
            </a:r>
            <a:r>
              <a:rPr lang="en-US" dirty="0" err="1" smtClean="0"/>
              <a:t>TestLink</a:t>
            </a:r>
            <a:r>
              <a:rPr lang="en-US" dirty="0" smtClean="0"/>
              <a:t> (</a:t>
            </a:r>
            <a:r>
              <a:rPr lang="ru-RU" dirty="0" smtClean="0"/>
              <a:t>система управления тестированием</a:t>
            </a:r>
            <a:r>
              <a:rPr lang="en-US" dirty="0" smtClean="0"/>
              <a:t>)</a:t>
            </a:r>
            <a:r>
              <a:rPr lang="ru-RU" dirty="0" smtClean="0"/>
              <a:t> и </a:t>
            </a:r>
            <a:r>
              <a:rPr lang="en-US" dirty="0" smtClean="0"/>
              <a:t>Mantis (</a:t>
            </a:r>
            <a:r>
              <a:rPr lang="ru-RU" dirty="0" smtClean="0"/>
              <a:t>система отслеживания ошибок</a:t>
            </a:r>
            <a:r>
              <a:rPr lang="en-US" dirty="0" smtClean="0"/>
              <a:t>).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554" y="902157"/>
            <a:ext cx="3502201" cy="196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66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6387" y="564332"/>
            <a:ext cx="8596668" cy="86611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Интеллект-карта сайта ТУСУР</a:t>
            </a:r>
            <a:endParaRPr lang="ru-RU" sz="3200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731" y="1430447"/>
            <a:ext cx="7507980" cy="44090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1902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1366" y="1732229"/>
            <a:ext cx="8596668" cy="208833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4000" dirty="0" smtClean="0"/>
              <a:t>Тест-дизайн </a:t>
            </a:r>
            <a:br>
              <a:rPr lang="ru-RU" sz="4000" dirty="0" smtClean="0"/>
            </a:br>
            <a:r>
              <a:rPr lang="ru-RU" sz="4000" dirty="0" smtClean="0"/>
              <a:t>(разработка тестов)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70709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5029" y="1019852"/>
            <a:ext cx="5497129" cy="39233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 smtClean="0"/>
              <a:t>На этапе тест-дизайна было разработано 9 тест-кейсов (3 позитивных и 6 негативных).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Разработанные тест-кейсы принадлежат трем тестовым наборам (</a:t>
            </a:r>
            <a:r>
              <a:rPr lang="ru-RU" dirty="0"/>
              <a:t>Регистрация, Авторизация и Поиск</a:t>
            </a:r>
            <a:r>
              <a:rPr lang="ru-RU" dirty="0" smtClean="0"/>
              <a:t>).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Тест-кейсы были разработаны в системе управления тестированием </a:t>
            </a:r>
            <a:r>
              <a:rPr lang="en-US" dirty="0" err="1" smtClean="0"/>
              <a:t>TestLink</a:t>
            </a:r>
            <a:r>
              <a:rPr lang="en-US" dirty="0"/>
              <a:t>.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158" y="1019852"/>
            <a:ext cx="3096286" cy="279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877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279" y="772752"/>
            <a:ext cx="8596668" cy="757473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Тестовые наборы в системе </a:t>
            </a:r>
            <a:r>
              <a:rPr lang="en-US" sz="3200" dirty="0" err="1" smtClean="0"/>
              <a:t>TestLink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155" y="1530225"/>
            <a:ext cx="6492915" cy="464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04455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146</TotalTime>
  <Words>360</Words>
  <Application>Microsoft Office PowerPoint</Application>
  <PresentationFormat>Широкоэкранный</PresentationFormat>
  <Paragraphs>31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Грань</vt:lpstr>
      <vt:lpstr>РАЗРАБОТКА СТРАТЕГИИ ТЕСТИРОВАНИЯ  ВЕБ-ПРИЛОЖЕНИЯ</vt:lpstr>
      <vt:lpstr>Введение</vt:lpstr>
      <vt:lpstr>Этапы тестирования ПО</vt:lpstr>
      <vt:lpstr>Планирование</vt:lpstr>
      <vt:lpstr>Презентация PowerPoint</vt:lpstr>
      <vt:lpstr>Интеллект-карта сайта ТУСУР</vt:lpstr>
      <vt:lpstr>Тест-дизайн  (разработка тестов)</vt:lpstr>
      <vt:lpstr>Презентация PowerPoint</vt:lpstr>
      <vt:lpstr>Тестовые наборы в системе TestLink</vt:lpstr>
      <vt:lpstr>Пример позитивного тест-кейса в системе TestLink</vt:lpstr>
      <vt:lpstr>Пример негативного тест-кейса в системе TestLink</vt:lpstr>
      <vt:lpstr>Тестирование (выполнение тестов)</vt:lpstr>
      <vt:lpstr>Виды тестирования</vt:lpstr>
      <vt:lpstr>Презентация PowerPoint</vt:lpstr>
      <vt:lpstr>Пример баг-репорта в системе Mantis</vt:lpstr>
      <vt:lpstr>Выводы</vt:lpstr>
      <vt:lpstr>Дальнейшие планы</vt:lpstr>
      <vt:lpstr>Спасибо за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44</cp:revision>
  <dcterms:created xsi:type="dcterms:W3CDTF">2021-08-09T12:09:35Z</dcterms:created>
  <dcterms:modified xsi:type="dcterms:W3CDTF">2021-08-09T14:50:57Z</dcterms:modified>
</cp:coreProperties>
</file>