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8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9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0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omments/comment14.xml" ContentType="application/vnd.openxmlformats-officedocument.presentationml.comment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omments/comment15.xml" ContentType="application/vnd.openxmlformats-officedocument.presentationml.comment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omments/comment16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22"/>
  </p:notesMasterIdLst>
  <p:sldIdLst>
    <p:sldId id="256" r:id="rId2"/>
    <p:sldId id="257" r:id="rId3"/>
    <p:sldId id="337" r:id="rId4"/>
    <p:sldId id="345" r:id="rId5"/>
    <p:sldId id="356" r:id="rId6"/>
    <p:sldId id="358" r:id="rId7"/>
    <p:sldId id="362" r:id="rId8"/>
    <p:sldId id="353" r:id="rId9"/>
    <p:sldId id="350" r:id="rId10"/>
    <p:sldId id="363" r:id="rId11"/>
    <p:sldId id="341" r:id="rId12"/>
    <p:sldId id="352" r:id="rId13"/>
    <p:sldId id="351" r:id="rId14"/>
    <p:sldId id="342" r:id="rId15"/>
    <p:sldId id="366" r:id="rId16"/>
    <p:sldId id="354" r:id="rId17"/>
    <p:sldId id="355" r:id="rId18"/>
    <p:sldId id="365" r:id="rId19"/>
    <p:sldId id="360" r:id="rId20"/>
    <p:sldId id="343" r:id="rId2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дринцев Антон" initials="ША" lastIdx="23" clrIdx="0"/>
  <p:cmAuthor id="2" name="Антон Шадринцев" initials="" lastIdx="3" clrIdx="1"/>
  <p:cmAuthor id="3" name="Microsoft Office User" initials="MOU" lastIdx="7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5701" autoAdjust="0"/>
  </p:normalViewPr>
  <p:slideViewPr>
    <p:cSldViewPr snapToGrid="0" snapToObjects="1">
      <p:cViewPr varScale="1">
        <p:scale>
          <a:sx n="86" d="100"/>
          <a:sy n="86" d="100"/>
        </p:scale>
        <p:origin x="4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tonshadrintcev:Documents:study:&#1087;&#1088;&#1086;&#1077;&#1082;&#1090;&#1085;&#1072;&#1103;%20&#1088;&#1072;&#1073;&#1086;&#1090;&#1072;%2005%20&#1089;&#1090;&#1088;&#1072;&#1090;&#1077;&#1075;&#1080;&#1095;&#1077;&#1089;&#1082;&#1080;&#1081;%20&#1084;&#1085;&#1077;&#1076;&#1078;&#1084;&#1077;&#1085;&#1090;:&#1047;&#1072;&#1087;&#1088;&#1086;&#1089;_&#1086;&#1090;_10_04_2019_13_38_3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рынка</a:t>
            </a:r>
            <a:r>
              <a:rPr lang="ru-RU" baseline="0" dirty="0"/>
              <a:t> 2018-2019 год</a:t>
            </a:r>
            <a:endParaRPr lang="ru-RU" dirty="0"/>
          </a:p>
        </c:rich>
      </c:tx>
      <c:layout>
        <c:manualLayout>
          <c:xMode val="edge"/>
          <c:yMode val="edge"/>
          <c:x val="0.4488579405182500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'маркет св'!$I$1</c:f>
              <c:strCache>
                <c:ptCount val="1"/>
                <c:pt idx="0">
                  <c:v>доля рынка</c:v>
                </c:pt>
              </c:strCache>
            </c:strRef>
          </c:tx>
          <c:dLbls>
            <c:dLbl>
              <c:idx val="4"/>
              <c:layout>
                <c:manualLayout>
                  <c:x val="-1.8506481648651402E-2"/>
                  <c:y val="4.9026584162885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00547832306803"/>
                      <c:h val="0.198395417638647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DD9-4BB1-805A-36E5B005665C}"/>
                </c:ext>
              </c:extLst>
            </c:dLbl>
            <c:dLbl>
              <c:idx val="5"/>
              <c:layout>
                <c:manualLayout>
                  <c:x val="0"/>
                  <c:y val="-2.30041930790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D9-4BB1-805A-36E5B005665C}"/>
                </c:ext>
              </c:extLst>
            </c:dLbl>
            <c:dLbl>
              <c:idx val="6"/>
              <c:layout>
                <c:manualLayout>
                  <c:x val="-2.5188571460073E-2"/>
                  <c:y val="-8.14074635546476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D9-4BB1-805A-36E5B005665C}"/>
                </c:ext>
              </c:extLst>
            </c:dLbl>
            <c:dLbl>
              <c:idx val="7"/>
              <c:layout>
                <c:manualLayout>
                  <c:x val="0"/>
                  <c:y val="-0.185366427232127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D9-4BB1-805A-36E5B0056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'маркет св'!$H$2:$H$10</c:f>
              <c:strCache>
                <c:ptCount val="9"/>
                <c:pt idx="0">
                  <c:v>ООО "Камсо Си-Ай-Эс"</c:v>
                </c:pt>
                <c:pt idx="1">
                  <c:v>ООО "Боненкамп"</c:v>
                </c:pt>
                <c:pt idx="2">
                  <c:v>ООО "Тракресурс-Регион"</c:v>
                </c:pt>
                <c:pt idx="3">
                  <c:v>ООО "Тинд"</c:v>
                </c:pt>
                <c:pt idx="4">
                  <c:v>ООО "Континентал Тайрс Рус"</c:v>
                </c:pt>
                <c:pt idx="5">
                  <c:v>АО "Емг-Промышленная Поддержка"</c:v>
                </c:pt>
                <c:pt idx="6">
                  <c:v>ООО "ТК"</c:v>
                </c:pt>
                <c:pt idx="7">
                  <c:v>ООО "Стройкомплект-Кавказ"</c:v>
                </c:pt>
                <c:pt idx="8">
                  <c:v>Еще 52 компании</c:v>
                </c:pt>
              </c:strCache>
            </c:strRef>
          </c:cat>
          <c:val>
            <c:numRef>
              <c:f>'маркет св'!$I$2:$I$10</c:f>
              <c:numCache>
                <c:formatCode>0%</c:formatCode>
                <c:ptCount val="9"/>
                <c:pt idx="0">
                  <c:v>0.19846585555681301</c:v>
                </c:pt>
                <c:pt idx="1">
                  <c:v>0.17405213687189999</c:v>
                </c:pt>
                <c:pt idx="2">
                  <c:v>0.117699963337855</c:v>
                </c:pt>
                <c:pt idx="3">
                  <c:v>0.116944526951636</c:v>
                </c:pt>
                <c:pt idx="4">
                  <c:v>6.6458766015232706E-2</c:v>
                </c:pt>
                <c:pt idx="5">
                  <c:v>5.9624008347723599E-2</c:v>
                </c:pt>
                <c:pt idx="6">
                  <c:v>3.7280896990553598E-2</c:v>
                </c:pt>
                <c:pt idx="7">
                  <c:v>3.5643543454070503E-2</c:v>
                </c:pt>
                <c:pt idx="8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D9-4BB1-805A-36E5B0056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09:26:59.547" idx="15">
    <p:pos x="5299" y="3039"/>
    <p:text>Шины и колеса являются одним из важнейших элементов автопогрузчиков, испытывающих большие нагрузки. Во многом от качества и надежности шин зависит бесперебойная работа техники.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10-17T20:49:04.259" idx="1">
    <p:pos x="826" y="1650"/>
    <p:text>Основные угрозы для проекта - это высокая конкуренция и неизвестность. 
Однако сочетание сильных качеств позволит сформировать конкурентное преимущество.
В основе лежит низкая цена. Она позволит противостоять конкурентам и обеспечить интерес потребителя.
Стабильное качество позволит сформировать репутацию. А высокая скорость исполнения заказов позволит компенсировать малую известность на рынке и поможет сохранять уже привлеченных клиентов. 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07:54:18.317" idx="9">
    <p:pos x="10" y="10"/>
    <p:text>Основные статьи затрат условно можно выделить в 3 категории:
Стартовые затраты  2 608 000 – первоначальные инвестиции
Постоянные затраты 675 000 рублей в квартал – стоимость функционирования. 
Дополнительные затраты до 75 000 руб/ квартал – периодические инвестиции в развитие рынка.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09:13:33.782" idx="12">
    <p:pos x="1804" y="2522"/>
    <p:text>Опыт в продажах b2b  – 10 лет. В том числе на рынке вилочной шины и колес 5 лет. Опыт управления товарным направлением – 4 года. Высокая квалификация в области организации закупок и логистики.</p:text>
    <p:extLst>
      <p:ext uri="{C676402C-5697-4E1C-873F-D02D1690AC5C}">
        <p15:threadingInfo xmlns:p15="http://schemas.microsoft.com/office/powerpoint/2012/main" timeZoneBias="-180"/>
      </p:ext>
    </p:extLst>
  </p:cm>
  <p:cm authorId="1" dt="2019-07-04T09:22:44.857" idx="13">
    <p:pos x="3493" y="2506"/>
    <p:text>Опыт в реализации сервисных проектов и решении задач ремонта оборудования - 20 лет. В том  числе на рынке b2c – 10 лет. Высокая квалификация в организации инструментального и административного  обеспечения. Высокая техническая грамотность.</p:text>
    <p:extLst>
      <p:ext uri="{C676402C-5697-4E1C-873F-D02D1690AC5C}">
        <p15:threadingInfo xmlns:p15="http://schemas.microsoft.com/office/powerpoint/2012/main" timeZoneBias="-180"/>
      </p:ext>
    </p:extLst>
  </p:cm>
  <p:cm authorId="1" dt="2019-07-04T09:23:28.968" idx="14">
    <p:pos x="5084" y="2506"/>
    <p:text>Опыт работы с клиентами в сфере b2c – 15 лет. В том числе в разрешении вопросов претензий и рекламаций – 10 лет. Высока квалификация в выстраивании отношений с клиентами и поставщиками.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12-01T21:24:32.042" idx="4">
    <p:pos x="186" y="714"/>
    <p:text>Карта процессов компании имеет простую и прозрачную структуру. Все построено вокруг основных процессов, которые являются основными задачами компании: Продажа шин; Продажа колес; Продажу сервисных услуг.  Управляющие процессы содержат все основные элементы управления и сосредоточены в руках только трех человек. Такой подход делает управление прозрачным, понятным и гибким для быстрой реакции на возможные изменения.  Обеспечивающие процессы выделены в отдельный блок. В основном они либо не требуют управленческого ресурса, так как не предполагается быстрого развития (АХО, склад, ИТ), либо отданы на аутсорсинг, так как более целесообразно экономически (бухгалтерия и юристы).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7-04T20:27:22.013" idx="3">
    <p:pos x="4800" y="880"/>
    <p:text>Основные характеристики проекта подтверждают высокую эффективность проекта:
wacc = 13,0 
R = 30% 
T = 1 год.
Кроме того доля собственных средств на этапе старта 55%, что обеспечивает финансовую безопасность и устойчивость.
Итого уже всего через год можно будет оценить результаты и соответствие прибыльности плановым значиениям. И можно будет его завершить (в случае неудовлетворительных результатов) или инициировать развитие. Такой короткий срок позволяет сохранить время для других активностей всех участников.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12-01T22:00:42.101" idx="6">
    <p:pos x="346" y="882"/>
    <p:text>Построенное дерево является антиподом дерева проблем. Целью является не выявление ограничений, которые мешают компании развиваться, а определение возможностей, которые обеспечат успешность проекта. В схеме обозначены те элементы, которые определяют фундамент для обеспечения стабильности и экономической привлекательности. Простая структура является прозрачной и понятной. Ясно кто и за что отвечает. Это позволяет обеспечить простоту управления и повысить стабильность процессов компании. Привлекательность обеспечивается доступностью предложений, компетенциями управленцев и централизацией деятельности. 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7-04T20:27:22.013" idx="3">
    <p:pos x="4800" y="880"/>
    <p:text>Требуемые инвестиции 1,5 млн рублей для закупки оборудования и первоначального склада, что составляет 45% от всей капитализации. 
Срок возврата первоначальных инвестиций 1 год. Планируемая рентабельность продаж 30%. Оборачиваемость исходя из имеющейся практики 1,5 - 2. Что позволяет получить проект с годовой рентабельностью 45-60%.
Уже после первого года будет понятна степень реализации прогнозов. Это позволит быстро изменить стратегию и выбрать модель сокращения или расширения. Перспективы 3-5 лет при сохранении уровня инвестиций - топ 20 или 10 % рынка, емкость которого оценивается 1,5 млрд рублей. 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07:50:58.930" idx="7">
    <p:pos x="5222" y="1322"/>
    <p:text>Проект призван обеспечить потребность в колесах и комплектующих на федеральном рынке и имеет формат торговой компании. Клиентам будут предлагаться широкий ассортимент всех типов и видов колес для складской техники. Основные клиенты – это небольшие сервисные компании в различных городах РФ.</p:text>
    <p:extLst>
      <p:ext uri="{C676402C-5697-4E1C-873F-D02D1690AC5C}">
        <p15:threadingInfo xmlns:p15="http://schemas.microsoft.com/office/powerpoint/2012/main" timeZoneBias="-180"/>
      </p:ext>
    </p:extLst>
  </p:cm>
  <p:cm authorId="1" dt="2019-07-04T07:52:32.767" idx="8">
    <p:pos x="5255" y="2561"/>
    <p:text>На региональном рынке проект ориентирован на конечных потребителей и призван обеспечить потребность в  сервисном обслуживании и ремонте колес. Клиентам будет предложен полный спектр услуг: замена, ремонт, восстановление и комплектование.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07:40:36.387" idx="5">
    <p:pos x="922" y="939"/>
    <p:text>выводы на основании статистики ввоза вилочных шин за 2018 год рынок выглядит следующим образом.</p:text>
    <p:extLst>
      <p:ext uri="{C676402C-5697-4E1C-873F-D02D1690AC5C}">
        <p15:threadingInfo xmlns:p15="http://schemas.microsoft.com/office/powerpoint/2012/main" timeZoneBias="-180"/>
      </p:ext>
    </p:extLst>
  </p:cm>
  <p:cm authorId="1" dt="2019-07-04T07:40:48.263" idx="6">
    <p:pos x="4519" y="1064"/>
    <p:text>Показательно, что 70% рынка делят между собой 5 компаний, имеющих мировую многолетнюю историю и огромный опыт в области индустриальных колес. Эти компании играют на рынке 15-25 лет и сохраняю подобный баланс более 10 лет лишь меняя лидеров.
Второй важный момент в том, что 20% нижней части рейтинга делят 52 компании. Борьба за рынок в это части очень жесткая, так как никаких  преимуществ нет. Здесь в основном компании с историей 1-3 года. 
Отсюда первая стратегическая цель. В течение первых 2 лет необходимо вырваться из последних 20% рынка и выйти на долю 3-4%. Это позволит избежать жесткой конкуренции и дифференцировать продукт.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07:57:57.041" idx="10">
    <p:pos x="499" y="1246"/>
    <p:text>Согласно исследований компании CBRE совместно с Логопарк Девелопмент и при поддержке АКИТ складской рынок России в 2020 году покажет существенный рост</p:text>
    <p:extLst>
      <p:ext uri="{C676402C-5697-4E1C-873F-D02D1690AC5C}">
        <p15:threadingInfo xmlns:p15="http://schemas.microsoft.com/office/powerpoint/2012/main" timeZoneBias="-180"/>
      </p:ext>
    </p:extLst>
  </p:cm>
  <p:cm authorId="1" dt="2019-07-04T07:58:11.425" idx="11">
    <p:pos x="5069" y="2036"/>
    <p:text>Такой рост обязательно потребует дополнительных ресурсов и обеспечения. На многих складах организация работы будет классической – с использованием складской техники. А значит возрастет потребность в сервисном обеспечении этой техники.
Это коррелирует с общим ростом по рынку всех шин в РФ, который набирает темп последние 3 года. Но пока так и не вышел на показатели докризисного 2012 года.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7-04T20:02:32.696" idx="1">
    <p:pos x="1145" y="1089"/>
    <p:text>
На региональном рынке Ленинградская область основной потребитель – это небольшие компании с парком 1-5 машин. Для которых ключевым параметром является качество и полнота услуги. Мы предлагаем замену колес под ключ. Подберем оптимальный по характеристикам продукт, осуществим сборку и разборку колес, осуществим ремонт. </p:text>
  </p:cm>
  <p:cm authorId="2" dt="2019-07-04T20:03:09.111" idx="2">
    <p:pos x="2790" y="2303"/>
    <p:text>На федеральном рынке основные потребители – это небольшие сервисные компании локализованные вне СЗФО. А так же крупные конечные потребители, парк машин у которых более 10 единиц. Для этой категории ключевыми параметрами является ассортимент и стоимость. Мы предлагаем один из самых низких по стоимости продукт при этом обеспечивая 80% потребности рынка. 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7-04T20:02:32.696" idx="1">
    <p:pos x="665" y="1049"/>
    <p:text>В любом удобном месте в пределах Ленинградской области и Санкт-Петербурга в день заказа и в удобное для вас время наша команда предлагает 
Монтаж и демонтаж шин и колес для складской и малой спецтехники
Ремонт любых проколов и порезов шин на месте
Возможность устранить повреждение колес непосредственно на месте, не теряя время на поездки в стационарный шиномонтаж и вызов грузового эвакуатора
Гарантию на выполненные работы и используемые материалы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7-04T20:02:32.696" idx="1">
    <p:pos x="3513" y="953"/>
    <p:text>Имея большой опыт обеспечения шинами предприятий различных отраслей мы сформировали запас, который позволяет нам оперативно поставить колеса и шины для практически любой складской техники. 
В особых случаях мы обеспечиваем экспресс доставку в любую точку страны.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15:18:18.050" idx="22">
    <p:pos x="1925" y="1211"/>
    <p:text>Для федеральной торговой компании основные конкуренты — это лидеры рынка шин.
 www.camso.co Текущий лидер рынка. Образец для подражания. Фокус 100% на реализации решений индустриальной шины. 
https://www.bohnenkamp-russia.ru/ Крепкая компания, имеющая самый широкий портфель продуктов. Сервисные услуги так же доступны.
www.liftnet.ru Компания, реализующая за счет сокращения издержек самый доступный на рынке продукт.</p:text>
    <p:extLst>
      <p:ext uri="{C676402C-5697-4E1C-873F-D02D1690AC5C}">
        <p15:threadingInfo xmlns:p15="http://schemas.microsoft.com/office/powerpoint/2012/main" timeZoneBias="-180"/>
      </p:ext>
    </p:extLst>
  </p:cm>
  <p:cm authorId="1" dt="2019-07-04T15:20:46.215" idx="23">
    <p:pos x="4124" y="1157"/>
    <p:text>Для локальной сервисной компании основными конкурентами являются такие же сервисные компании лидирующие на локальном рынке.
http://www.emg-prom.ru/services/wheel-assembly/ Более 20 лет занимаются обслуживанием клиентов и продажей шин. Лидер сервисного рынка в Москве и Санкт-Петербурге.
https://www.bohnenkamp-russia.ru/ Большой ассортимент продаваемых шин обеспечивает устойчивый спрос на сервисные услуги. Реализация которых осуществляется в единственном центре.
Хорошие колеса. Компания имеет высокую квалификацию на смежном рынке. За счет этого имеет успех и в данном сегменте. Так как он не является приоритетным, то и развития не происходит.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12:34:02.406" idx="18">
    <p:pos x="1782" y="833"/>
    <p:text>Для федеральной торговой компании самым важными преимуществами будет наличие и стоимость. Данное преимущество обеспечивается сотрудничеством с основными конкурентами в вершине пирамиды ассортимента. В основании пирамиды лежит предложение из первых рук – продукция от проверенного производителя, которое обеспечивает широкий коммерческий коридор. Кроме того производитель несет с собой многолетний опыт поставок, в том числе на конвейеры. В данном факте содержится ключевая компетенция, так как только опыт производства определяет качество продукции  среднем ценовом сегменте.</p:text>
    <p:extLst>
      <p:ext uri="{C676402C-5697-4E1C-873F-D02D1690AC5C}">
        <p15:threadingInfo xmlns:p15="http://schemas.microsoft.com/office/powerpoint/2012/main" timeZoneBias="-180"/>
      </p:ext>
    </p:extLst>
  </p:cm>
  <p:cm authorId="1" dt="2019-07-04T12:34:19.367" idx="19">
    <p:pos x="3685" y="846"/>
    <p:text>Для региональной сервисной компании основным преимуществом является скорость исполнения заказа и высокая квалификация при относительно невысокой стоимости. Скорость будет обеспечена собственной инструментальной базой и мобильной сервисной группой. Время реагирования от 1 часа, если заказ поступил из локации размещения, до 1 дня, если в удаленных зонах региона. Стоимость будет дифференцирована в зависимости от набора услуг. От небольшого ремонта на базе компании до оперативной замены на территории заказчика.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B76D9-3D9E-4630-BA58-D002E19C7CFF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9E1B89-AA81-4F51-8D52-9DF52B3BD38E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Продажи</a:t>
          </a:r>
        </a:p>
      </dgm:t>
    </dgm:pt>
    <dgm:pt modelId="{CEEB57BE-60BF-437C-BD1A-EA73F8EEBF3D}" type="parTrans" cxnId="{ADA0F02E-9B09-42AE-82E7-93AF8C58AB31}">
      <dgm:prSet/>
      <dgm:spPr/>
      <dgm:t>
        <a:bodyPr/>
        <a:lstStyle/>
        <a:p>
          <a:endParaRPr lang="ru-RU"/>
        </a:p>
      </dgm:t>
    </dgm:pt>
    <dgm:pt modelId="{4E6D17D3-0FC8-4DBB-BC79-870745AABEDE}" type="sibTrans" cxnId="{ADA0F02E-9B09-42AE-82E7-93AF8C58AB31}">
      <dgm:prSet/>
      <dgm:spPr/>
      <dgm:t>
        <a:bodyPr/>
        <a:lstStyle/>
        <a:p>
          <a:endParaRPr lang="ru-RU"/>
        </a:p>
      </dgm:t>
    </dgm:pt>
    <dgm:pt modelId="{99269188-C52A-4D53-8214-F642BD43E5C3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Дистрибуция шин и колес</a:t>
          </a:r>
        </a:p>
      </dgm:t>
    </dgm:pt>
    <dgm:pt modelId="{F7D938C1-F598-4280-B96D-462E1181094A}" type="parTrans" cxnId="{68DB9D9E-B7A8-49C9-87FE-58E968140794}">
      <dgm:prSet/>
      <dgm:spPr/>
      <dgm:t>
        <a:bodyPr/>
        <a:lstStyle/>
        <a:p>
          <a:endParaRPr lang="ru-RU"/>
        </a:p>
      </dgm:t>
    </dgm:pt>
    <dgm:pt modelId="{15CDE6A0-72B6-4DDC-B8A8-3DD9ADB460FD}" type="sibTrans" cxnId="{68DB9D9E-B7A8-49C9-87FE-58E968140794}">
      <dgm:prSet/>
      <dgm:spPr/>
      <dgm:t>
        <a:bodyPr/>
        <a:lstStyle/>
        <a:p>
          <a:endParaRPr lang="ru-RU"/>
        </a:p>
      </dgm:t>
    </dgm:pt>
    <dgm:pt modelId="{71FE1A61-F118-4C2E-B303-AE096D5F1E56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Перепродажи с локального рынка</a:t>
          </a:r>
        </a:p>
      </dgm:t>
    </dgm:pt>
    <dgm:pt modelId="{FF08782E-31CD-4933-AC58-6E566966E47F}" type="parTrans" cxnId="{6C5DAD45-8E2F-405C-A778-24D92CA562CC}">
      <dgm:prSet/>
      <dgm:spPr/>
      <dgm:t>
        <a:bodyPr/>
        <a:lstStyle/>
        <a:p>
          <a:endParaRPr lang="ru-RU"/>
        </a:p>
      </dgm:t>
    </dgm:pt>
    <dgm:pt modelId="{260ABEB8-B738-45A6-9365-DCA7B6F159E4}" type="sibTrans" cxnId="{6C5DAD45-8E2F-405C-A778-24D92CA562CC}">
      <dgm:prSet/>
      <dgm:spPr/>
      <dgm:t>
        <a:bodyPr/>
        <a:lstStyle/>
        <a:p>
          <a:endParaRPr lang="ru-RU"/>
        </a:p>
      </dgm:t>
    </dgm:pt>
    <dgm:pt modelId="{A046FFE6-58FE-4071-9036-918D5DD9C8DC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Сервис</a:t>
          </a:r>
        </a:p>
      </dgm:t>
    </dgm:pt>
    <dgm:pt modelId="{90014DE3-7F22-45B6-AEF8-CF69E303EA71}" type="parTrans" cxnId="{78C3C8AF-DFE8-483C-B7BA-94C32C92AB98}">
      <dgm:prSet/>
      <dgm:spPr/>
      <dgm:t>
        <a:bodyPr/>
        <a:lstStyle/>
        <a:p>
          <a:endParaRPr lang="ru-RU"/>
        </a:p>
      </dgm:t>
    </dgm:pt>
    <dgm:pt modelId="{81EAB37E-6086-43C3-B86A-018E1DF0BCEE}" type="sibTrans" cxnId="{78C3C8AF-DFE8-483C-B7BA-94C32C92AB98}">
      <dgm:prSet/>
      <dgm:spPr/>
      <dgm:t>
        <a:bodyPr/>
        <a:lstStyle/>
        <a:p>
          <a:endParaRPr lang="ru-RU"/>
        </a:p>
      </dgm:t>
    </dgm:pt>
    <dgm:pt modelId="{BF4F5B74-618F-4249-8D8F-540A0BF56544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Монтаж шин и колес</a:t>
          </a:r>
        </a:p>
      </dgm:t>
    </dgm:pt>
    <dgm:pt modelId="{06716251-933F-4EAB-B33F-2BBFCC93B02D}" type="parTrans" cxnId="{8A2C4D6A-AB95-48A0-B733-A0DF35C1FE0A}">
      <dgm:prSet/>
      <dgm:spPr/>
      <dgm:t>
        <a:bodyPr/>
        <a:lstStyle/>
        <a:p>
          <a:endParaRPr lang="ru-RU"/>
        </a:p>
      </dgm:t>
    </dgm:pt>
    <dgm:pt modelId="{0556997D-668E-4144-95A8-3DEB5D094AFE}" type="sibTrans" cxnId="{8A2C4D6A-AB95-48A0-B733-A0DF35C1FE0A}">
      <dgm:prSet/>
      <dgm:spPr/>
      <dgm:t>
        <a:bodyPr/>
        <a:lstStyle/>
        <a:p>
          <a:endParaRPr lang="ru-RU"/>
        </a:p>
      </dgm:t>
    </dgm:pt>
    <dgm:pt modelId="{F5DA00B2-CA68-46DC-86AB-7CBB2DEE808A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Ремонт шин и колес</a:t>
          </a:r>
        </a:p>
      </dgm:t>
    </dgm:pt>
    <dgm:pt modelId="{996398B8-7AC1-45AB-BA7B-097AF229E43F}" type="parTrans" cxnId="{0D92F75C-DF29-4101-B97B-6EB73FDDFB6F}">
      <dgm:prSet/>
      <dgm:spPr/>
      <dgm:t>
        <a:bodyPr/>
        <a:lstStyle/>
        <a:p>
          <a:endParaRPr lang="ru-RU"/>
        </a:p>
      </dgm:t>
    </dgm:pt>
    <dgm:pt modelId="{76DDAB84-FCD3-43A8-A3B3-42BE19853A11}" type="sibTrans" cxnId="{0D92F75C-DF29-4101-B97B-6EB73FDDFB6F}">
      <dgm:prSet/>
      <dgm:spPr/>
      <dgm:t>
        <a:bodyPr/>
        <a:lstStyle/>
        <a:p>
          <a:endParaRPr lang="ru-RU"/>
        </a:p>
      </dgm:t>
    </dgm:pt>
    <dgm:pt modelId="{F47E113A-4B7E-40DA-9DB8-223982D4CD5C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Обслуживание техники</a:t>
          </a:r>
        </a:p>
      </dgm:t>
    </dgm:pt>
    <dgm:pt modelId="{74C560B1-6C0F-4ACA-AD6C-378CEF5F2A14}" type="parTrans" cxnId="{D5EF4B56-9F98-4BEB-8834-F599547DBF1C}">
      <dgm:prSet/>
      <dgm:spPr/>
      <dgm:t>
        <a:bodyPr/>
        <a:lstStyle/>
        <a:p>
          <a:endParaRPr lang="ru-RU"/>
        </a:p>
      </dgm:t>
    </dgm:pt>
    <dgm:pt modelId="{5A81845D-9570-4B12-B27A-A282020FF389}" type="sibTrans" cxnId="{D5EF4B56-9F98-4BEB-8834-F599547DBF1C}">
      <dgm:prSet/>
      <dgm:spPr/>
      <dgm:t>
        <a:bodyPr/>
        <a:lstStyle/>
        <a:p>
          <a:endParaRPr lang="ru-RU"/>
        </a:p>
      </dgm:t>
    </dgm:pt>
    <dgm:pt modelId="{8CB3C848-7540-402F-B52D-DB2C0A882258}" type="pres">
      <dgm:prSet presAssocID="{F9CB76D9-3D9E-4630-BA58-D002E19C7CF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47463F9-0FBD-407A-A343-0DE9CD7F4B6E}" type="pres">
      <dgm:prSet presAssocID="{F9CB76D9-3D9E-4630-BA58-D002E19C7CFF}" presName="cycle" presStyleCnt="0"/>
      <dgm:spPr/>
    </dgm:pt>
    <dgm:pt modelId="{AF2EEEBE-427B-4B84-8683-B548B1C9687B}" type="pres">
      <dgm:prSet presAssocID="{F9CB76D9-3D9E-4630-BA58-D002E19C7CFF}" presName="centerShape" presStyleCnt="0"/>
      <dgm:spPr/>
    </dgm:pt>
    <dgm:pt modelId="{1260C27B-CD0A-493F-B8A1-FA749CE2527E}" type="pres">
      <dgm:prSet presAssocID="{F9CB76D9-3D9E-4630-BA58-D002E19C7CFF}" presName="connSite" presStyleLbl="node1" presStyleIdx="0" presStyleCnt="3"/>
      <dgm:spPr/>
    </dgm:pt>
    <dgm:pt modelId="{C6065323-D12C-4FD7-B5DB-91347C83A7AF}" type="pres">
      <dgm:prSet presAssocID="{F9CB76D9-3D9E-4630-BA58-D002E19C7CFF}" presName="visible" presStyleLbl="node1" presStyleIdx="0" presStyleCnt="3" custLinFactNeighborX="363" custLinFactNeighborY="1735"/>
      <dgm:spPr/>
    </dgm:pt>
    <dgm:pt modelId="{89CA221A-9A8B-4913-BEF1-B14E4C6549D0}" type="pres">
      <dgm:prSet presAssocID="{CEEB57BE-60BF-437C-BD1A-EA73F8EEBF3D}" presName="Name25" presStyleLbl="parChTrans1D1" presStyleIdx="0" presStyleCnt="2"/>
      <dgm:spPr/>
    </dgm:pt>
    <dgm:pt modelId="{5CE91C21-A38E-4191-A82A-346F18CDFC3C}" type="pres">
      <dgm:prSet presAssocID="{D99E1B89-AA81-4F51-8D52-9DF52B3BD38E}" presName="node" presStyleCnt="0"/>
      <dgm:spPr/>
    </dgm:pt>
    <dgm:pt modelId="{5E17A7FF-C162-427C-943B-103577421941}" type="pres">
      <dgm:prSet presAssocID="{D99E1B89-AA81-4F51-8D52-9DF52B3BD38E}" presName="parentNode" presStyleLbl="node1" presStyleIdx="1" presStyleCnt="3" custScaleX="106626" custScaleY="98307" custLinFactNeighborX="9168" custLinFactNeighborY="-1061">
        <dgm:presLayoutVars>
          <dgm:chMax val="1"/>
          <dgm:bulletEnabled val="1"/>
        </dgm:presLayoutVars>
      </dgm:prSet>
      <dgm:spPr/>
    </dgm:pt>
    <dgm:pt modelId="{A2D9A9C4-FBF4-45D3-B4EC-89F3410AC37F}" type="pres">
      <dgm:prSet presAssocID="{D99E1B89-AA81-4F51-8D52-9DF52B3BD38E}" presName="childNode" presStyleLbl="revTx" presStyleIdx="0" presStyleCnt="2">
        <dgm:presLayoutVars>
          <dgm:bulletEnabled val="1"/>
        </dgm:presLayoutVars>
      </dgm:prSet>
      <dgm:spPr/>
    </dgm:pt>
    <dgm:pt modelId="{9A06DECA-1DED-4B65-9E8B-344AAB043666}" type="pres">
      <dgm:prSet presAssocID="{90014DE3-7F22-45B6-AEF8-CF69E303EA71}" presName="Name25" presStyleLbl="parChTrans1D1" presStyleIdx="1" presStyleCnt="2"/>
      <dgm:spPr/>
    </dgm:pt>
    <dgm:pt modelId="{493CB0F9-3CA3-4BB0-AFD4-822CB35B0C55}" type="pres">
      <dgm:prSet presAssocID="{A046FFE6-58FE-4071-9036-918D5DD9C8DC}" presName="node" presStyleCnt="0"/>
      <dgm:spPr/>
    </dgm:pt>
    <dgm:pt modelId="{4539E69F-A47C-4290-9FC1-9B8CCFA7802F}" type="pres">
      <dgm:prSet presAssocID="{A046FFE6-58FE-4071-9036-918D5DD9C8DC}" presName="parentNode" presStyleLbl="node1" presStyleIdx="2" presStyleCnt="3" custScaleX="101523" custLinFactNeighborX="6876" custLinFactNeighborY="-3374">
        <dgm:presLayoutVars>
          <dgm:chMax val="1"/>
          <dgm:bulletEnabled val="1"/>
        </dgm:presLayoutVars>
      </dgm:prSet>
      <dgm:spPr/>
    </dgm:pt>
    <dgm:pt modelId="{95D61B45-9851-437B-930A-2AC799602F3F}" type="pres">
      <dgm:prSet presAssocID="{A046FFE6-58FE-4071-9036-918D5DD9C8DC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ADA0F02E-9B09-42AE-82E7-93AF8C58AB31}" srcId="{F9CB76D9-3D9E-4630-BA58-D002E19C7CFF}" destId="{D99E1B89-AA81-4F51-8D52-9DF52B3BD38E}" srcOrd="0" destOrd="0" parTransId="{CEEB57BE-60BF-437C-BD1A-EA73F8EEBF3D}" sibTransId="{4E6D17D3-0FC8-4DBB-BC79-870745AABEDE}"/>
    <dgm:cxn modelId="{FBC05A5C-E547-4C12-91AE-548204B1CB40}" type="presOf" srcId="{99269188-C52A-4D53-8214-F642BD43E5C3}" destId="{A2D9A9C4-FBF4-45D3-B4EC-89F3410AC37F}" srcOrd="0" destOrd="0" presId="urn:microsoft.com/office/officeart/2005/8/layout/radial2"/>
    <dgm:cxn modelId="{0D92F75C-DF29-4101-B97B-6EB73FDDFB6F}" srcId="{A046FFE6-58FE-4071-9036-918D5DD9C8DC}" destId="{F5DA00B2-CA68-46DC-86AB-7CBB2DEE808A}" srcOrd="1" destOrd="0" parTransId="{996398B8-7AC1-45AB-BA7B-097AF229E43F}" sibTransId="{76DDAB84-FCD3-43A8-A3B3-42BE19853A11}"/>
    <dgm:cxn modelId="{0AE41960-3DC2-4470-887C-5642AF6E5F1E}" type="presOf" srcId="{90014DE3-7F22-45B6-AEF8-CF69E303EA71}" destId="{9A06DECA-1DED-4B65-9E8B-344AAB043666}" srcOrd="0" destOrd="0" presId="urn:microsoft.com/office/officeart/2005/8/layout/radial2"/>
    <dgm:cxn modelId="{6C5DAD45-8E2F-405C-A778-24D92CA562CC}" srcId="{D99E1B89-AA81-4F51-8D52-9DF52B3BD38E}" destId="{71FE1A61-F118-4C2E-B303-AE096D5F1E56}" srcOrd="1" destOrd="0" parTransId="{FF08782E-31CD-4933-AC58-6E566966E47F}" sibTransId="{260ABEB8-B738-45A6-9365-DCA7B6F159E4}"/>
    <dgm:cxn modelId="{8A2C4D6A-AB95-48A0-B733-A0DF35C1FE0A}" srcId="{A046FFE6-58FE-4071-9036-918D5DD9C8DC}" destId="{BF4F5B74-618F-4249-8D8F-540A0BF56544}" srcOrd="0" destOrd="0" parTransId="{06716251-933F-4EAB-B33F-2BBFCC93B02D}" sibTransId="{0556997D-668E-4144-95A8-3DEB5D094AFE}"/>
    <dgm:cxn modelId="{D5EF4B56-9F98-4BEB-8834-F599547DBF1C}" srcId="{A046FFE6-58FE-4071-9036-918D5DD9C8DC}" destId="{F47E113A-4B7E-40DA-9DB8-223982D4CD5C}" srcOrd="2" destOrd="0" parTransId="{74C560B1-6C0F-4ACA-AD6C-378CEF5F2A14}" sibTransId="{5A81845D-9570-4B12-B27A-A282020FF389}"/>
    <dgm:cxn modelId="{F4396B7A-BEE9-4E62-92C5-CB9B1F8B9786}" type="presOf" srcId="{F5DA00B2-CA68-46DC-86AB-7CBB2DEE808A}" destId="{95D61B45-9851-437B-930A-2AC799602F3F}" srcOrd="0" destOrd="1" presId="urn:microsoft.com/office/officeart/2005/8/layout/radial2"/>
    <dgm:cxn modelId="{DB10E384-D85B-4B16-8248-CEC487EDEE0F}" type="presOf" srcId="{CEEB57BE-60BF-437C-BD1A-EA73F8EEBF3D}" destId="{89CA221A-9A8B-4913-BEF1-B14E4C6549D0}" srcOrd="0" destOrd="0" presId="urn:microsoft.com/office/officeart/2005/8/layout/radial2"/>
    <dgm:cxn modelId="{77E23F89-CB4A-47E2-8ADC-F47FD1ED3768}" type="presOf" srcId="{BF4F5B74-618F-4249-8D8F-540A0BF56544}" destId="{95D61B45-9851-437B-930A-2AC799602F3F}" srcOrd="0" destOrd="0" presId="urn:microsoft.com/office/officeart/2005/8/layout/radial2"/>
    <dgm:cxn modelId="{5FC0388A-1A0B-4225-90E4-A1602EFFECA9}" type="presOf" srcId="{F47E113A-4B7E-40DA-9DB8-223982D4CD5C}" destId="{95D61B45-9851-437B-930A-2AC799602F3F}" srcOrd="0" destOrd="2" presId="urn:microsoft.com/office/officeart/2005/8/layout/radial2"/>
    <dgm:cxn modelId="{D753B48B-2DB1-4CCB-A76D-28A1D51EB8C8}" type="presOf" srcId="{D99E1B89-AA81-4F51-8D52-9DF52B3BD38E}" destId="{5E17A7FF-C162-427C-943B-103577421941}" srcOrd="0" destOrd="0" presId="urn:microsoft.com/office/officeart/2005/8/layout/radial2"/>
    <dgm:cxn modelId="{68DB9D9E-B7A8-49C9-87FE-58E968140794}" srcId="{D99E1B89-AA81-4F51-8D52-9DF52B3BD38E}" destId="{99269188-C52A-4D53-8214-F642BD43E5C3}" srcOrd="0" destOrd="0" parTransId="{F7D938C1-F598-4280-B96D-462E1181094A}" sibTransId="{15CDE6A0-72B6-4DDC-B8A8-3DD9ADB460FD}"/>
    <dgm:cxn modelId="{4B9EA1A5-CF40-48BC-9C71-4EDAA7CDC9C8}" type="presOf" srcId="{A046FFE6-58FE-4071-9036-918D5DD9C8DC}" destId="{4539E69F-A47C-4290-9FC1-9B8CCFA7802F}" srcOrd="0" destOrd="0" presId="urn:microsoft.com/office/officeart/2005/8/layout/radial2"/>
    <dgm:cxn modelId="{25AAD2AD-12CD-41A4-9A7E-58A6D0E56871}" type="presOf" srcId="{F9CB76D9-3D9E-4630-BA58-D002E19C7CFF}" destId="{8CB3C848-7540-402F-B52D-DB2C0A882258}" srcOrd="0" destOrd="0" presId="urn:microsoft.com/office/officeart/2005/8/layout/radial2"/>
    <dgm:cxn modelId="{78C3C8AF-DFE8-483C-B7BA-94C32C92AB98}" srcId="{F9CB76D9-3D9E-4630-BA58-D002E19C7CFF}" destId="{A046FFE6-58FE-4071-9036-918D5DD9C8DC}" srcOrd="1" destOrd="0" parTransId="{90014DE3-7F22-45B6-AEF8-CF69E303EA71}" sibTransId="{81EAB37E-6086-43C3-B86A-018E1DF0BCEE}"/>
    <dgm:cxn modelId="{6D3F5DC8-BB1E-4AB8-9A80-5AD1A9939EB8}" type="presOf" srcId="{71FE1A61-F118-4C2E-B303-AE096D5F1E56}" destId="{A2D9A9C4-FBF4-45D3-B4EC-89F3410AC37F}" srcOrd="0" destOrd="1" presId="urn:microsoft.com/office/officeart/2005/8/layout/radial2"/>
    <dgm:cxn modelId="{70805BB3-EF3C-4A93-847F-9FE5E7AE8CF7}" type="presParOf" srcId="{8CB3C848-7540-402F-B52D-DB2C0A882258}" destId="{747463F9-0FBD-407A-A343-0DE9CD7F4B6E}" srcOrd="0" destOrd="0" presId="urn:microsoft.com/office/officeart/2005/8/layout/radial2"/>
    <dgm:cxn modelId="{17A0BA5E-9E32-49CC-A8E2-16618C2FB0A9}" type="presParOf" srcId="{747463F9-0FBD-407A-A343-0DE9CD7F4B6E}" destId="{AF2EEEBE-427B-4B84-8683-B548B1C9687B}" srcOrd="0" destOrd="0" presId="urn:microsoft.com/office/officeart/2005/8/layout/radial2"/>
    <dgm:cxn modelId="{203F4277-6EDF-493E-A93A-FFB84312A430}" type="presParOf" srcId="{AF2EEEBE-427B-4B84-8683-B548B1C9687B}" destId="{1260C27B-CD0A-493F-B8A1-FA749CE2527E}" srcOrd="0" destOrd="0" presId="urn:microsoft.com/office/officeart/2005/8/layout/radial2"/>
    <dgm:cxn modelId="{F32DC389-E674-451C-A930-06FB78440A9B}" type="presParOf" srcId="{AF2EEEBE-427B-4B84-8683-B548B1C9687B}" destId="{C6065323-D12C-4FD7-B5DB-91347C83A7AF}" srcOrd="1" destOrd="0" presId="urn:microsoft.com/office/officeart/2005/8/layout/radial2"/>
    <dgm:cxn modelId="{D11E72BA-CBBD-41BD-9CCB-0FAFCB701FDA}" type="presParOf" srcId="{747463F9-0FBD-407A-A343-0DE9CD7F4B6E}" destId="{89CA221A-9A8B-4913-BEF1-B14E4C6549D0}" srcOrd="1" destOrd="0" presId="urn:microsoft.com/office/officeart/2005/8/layout/radial2"/>
    <dgm:cxn modelId="{17D31717-CAA6-46D9-9D87-B030FB7E70E1}" type="presParOf" srcId="{747463F9-0FBD-407A-A343-0DE9CD7F4B6E}" destId="{5CE91C21-A38E-4191-A82A-346F18CDFC3C}" srcOrd="2" destOrd="0" presId="urn:microsoft.com/office/officeart/2005/8/layout/radial2"/>
    <dgm:cxn modelId="{DDBA0426-38D7-4677-B531-3216FA97DC53}" type="presParOf" srcId="{5CE91C21-A38E-4191-A82A-346F18CDFC3C}" destId="{5E17A7FF-C162-427C-943B-103577421941}" srcOrd="0" destOrd="0" presId="urn:microsoft.com/office/officeart/2005/8/layout/radial2"/>
    <dgm:cxn modelId="{ADF2B95E-A7C0-4498-A161-A8E4FD64B724}" type="presParOf" srcId="{5CE91C21-A38E-4191-A82A-346F18CDFC3C}" destId="{A2D9A9C4-FBF4-45D3-B4EC-89F3410AC37F}" srcOrd="1" destOrd="0" presId="urn:microsoft.com/office/officeart/2005/8/layout/radial2"/>
    <dgm:cxn modelId="{73481A76-8F7A-4A9A-A31B-CF863D635B5A}" type="presParOf" srcId="{747463F9-0FBD-407A-A343-0DE9CD7F4B6E}" destId="{9A06DECA-1DED-4B65-9E8B-344AAB043666}" srcOrd="3" destOrd="0" presId="urn:microsoft.com/office/officeart/2005/8/layout/radial2"/>
    <dgm:cxn modelId="{F008F336-0EC9-4F8F-91E6-D9636932740D}" type="presParOf" srcId="{747463F9-0FBD-407A-A343-0DE9CD7F4B6E}" destId="{493CB0F9-3CA3-4BB0-AFD4-822CB35B0C55}" srcOrd="4" destOrd="0" presId="urn:microsoft.com/office/officeart/2005/8/layout/radial2"/>
    <dgm:cxn modelId="{6D35144C-EB6F-43B4-9923-A11ECE545722}" type="presParOf" srcId="{493CB0F9-3CA3-4BB0-AFD4-822CB35B0C55}" destId="{4539E69F-A47C-4290-9FC1-9B8CCFA7802F}" srcOrd="0" destOrd="0" presId="urn:microsoft.com/office/officeart/2005/8/layout/radial2"/>
    <dgm:cxn modelId="{061A5962-C6F2-4623-9DD6-417A07D91461}" type="presParOf" srcId="{493CB0F9-3CA3-4BB0-AFD4-822CB35B0C55}" destId="{95D61B45-9851-437B-930A-2AC799602F3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E72498-F007-B147-94E5-65548ED04239}" type="doc">
      <dgm:prSet loTypeId="urn:microsoft.com/office/officeart/2005/8/layout/orgChar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B67499-479D-D74C-BEC2-40F39E1117C8}">
      <dgm:prSet phldrT="[Текст]"/>
      <dgm:spPr/>
      <dgm:t>
        <a:bodyPr/>
        <a:lstStyle/>
        <a:p>
          <a:r>
            <a:rPr lang="ru-RU" dirty="0"/>
            <a:t>Успех проекта</a:t>
          </a:r>
        </a:p>
      </dgm:t>
    </dgm:pt>
    <dgm:pt modelId="{2A0D1D01-A16C-CB44-8F24-BE25857E7622}" type="parTrans" cxnId="{A17972B7-2757-0A4A-92B9-314B4D9FC5C8}">
      <dgm:prSet/>
      <dgm:spPr/>
      <dgm:t>
        <a:bodyPr/>
        <a:lstStyle/>
        <a:p>
          <a:endParaRPr lang="ru-RU"/>
        </a:p>
      </dgm:t>
    </dgm:pt>
    <dgm:pt modelId="{C6773C90-1FC9-1F4B-B5AF-EFF843669DDD}" type="sibTrans" cxnId="{A17972B7-2757-0A4A-92B9-314B4D9FC5C8}">
      <dgm:prSet/>
      <dgm:spPr/>
      <dgm:t>
        <a:bodyPr/>
        <a:lstStyle/>
        <a:p>
          <a:endParaRPr lang="ru-RU"/>
        </a:p>
      </dgm:t>
    </dgm:pt>
    <dgm:pt modelId="{33B6F6C6-970A-2542-8427-84D9A7CB127A}">
      <dgm:prSet phldrT="[Текст]"/>
      <dgm:spPr/>
      <dgm:t>
        <a:bodyPr/>
        <a:lstStyle/>
        <a:p>
          <a:r>
            <a:rPr lang="ru-RU" dirty="0"/>
            <a:t>Привлекательность </a:t>
          </a:r>
        </a:p>
      </dgm:t>
    </dgm:pt>
    <dgm:pt modelId="{671D8856-DB3A-0846-8800-004A47D17337}" type="parTrans" cxnId="{EECB37B0-16E2-D845-84F7-E065D5B8EA38}">
      <dgm:prSet/>
      <dgm:spPr/>
      <dgm:t>
        <a:bodyPr/>
        <a:lstStyle/>
        <a:p>
          <a:endParaRPr lang="ru-RU"/>
        </a:p>
      </dgm:t>
    </dgm:pt>
    <dgm:pt modelId="{1F9B56E9-4879-1142-8DEE-7ACFB7C27159}" type="sibTrans" cxnId="{EECB37B0-16E2-D845-84F7-E065D5B8EA38}">
      <dgm:prSet/>
      <dgm:spPr/>
      <dgm:t>
        <a:bodyPr/>
        <a:lstStyle/>
        <a:p>
          <a:endParaRPr lang="ru-RU"/>
        </a:p>
      </dgm:t>
    </dgm:pt>
    <dgm:pt modelId="{ABA34B1E-8471-924E-9E4B-A56DB958A8C0}">
      <dgm:prSet phldrT="[Текст]"/>
      <dgm:spPr/>
      <dgm:t>
        <a:bodyPr/>
        <a:lstStyle/>
        <a:p>
          <a:r>
            <a:rPr lang="ru-RU" dirty="0"/>
            <a:t>Фокус на колесах</a:t>
          </a:r>
        </a:p>
      </dgm:t>
    </dgm:pt>
    <dgm:pt modelId="{29B560F9-F500-2140-8B74-44DCC0E651B5}" type="parTrans" cxnId="{26A0E04E-968A-6D42-A3D4-176ECBE043F9}">
      <dgm:prSet/>
      <dgm:spPr/>
      <dgm:t>
        <a:bodyPr/>
        <a:lstStyle/>
        <a:p>
          <a:endParaRPr lang="ru-RU"/>
        </a:p>
      </dgm:t>
    </dgm:pt>
    <dgm:pt modelId="{CB0C8CB3-F7A4-9644-9AB6-0DCC6DB2EDCD}" type="sibTrans" cxnId="{26A0E04E-968A-6D42-A3D4-176ECBE043F9}">
      <dgm:prSet/>
      <dgm:spPr/>
      <dgm:t>
        <a:bodyPr/>
        <a:lstStyle/>
        <a:p>
          <a:endParaRPr lang="ru-RU"/>
        </a:p>
      </dgm:t>
    </dgm:pt>
    <dgm:pt modelId="{0C88A778-554A-7143-A4DF-B656266404B4}">
      <dgm:prSet phldrT="[Текст]"/>
      <dgm:spPr/>
      <dgm:t>
        <a:bodyPr/>
        <a:lstStyle/>
        <a:p>
          <a:r>
            <a:rPr lang="ru-RU" dirty="0"/>
            <a:t>Высокие компетенции</a:t>
          </a:r>
        </a:p>
      </dgm:t>
    </dgm:pt>
    <dgm:pt modelId="{F2A15726-68A2-7B4B-9943-6E4711E90B33}" type="parTrans" cxnId="{3D2260CA-0DCD-4B4A-BE87-86DD6437EA2D}">
      <dgm:prSet/>
      <dgm:spPr/>
      <dgm:t>
        <a:bodyPr/>
        <a:lstStyle/>
        <a:p>
          <a:endParaRPr lang="ru-RU"/>
        </a:p>
      </dgm:t>
    </dgm:pt>
    <dgm:pt modelId="{ACDF0056-6816-4544-882F-81C22D22A928}" type="sibTrans" cxnId="{3D2260CA-0DCD-4B4A-BE87-86DD6437EA2D}">
      <dgm:prSet/>
      <dgm:spPr/>
      <dgm:t>
        <a:bodyPr/>
        <a:lstStyle/>
        <a:p>
          <a:endParaRPr lang="ru-RU"/>
        </a:p>
      </dgm:t>
    </dgm:pt>
    <dgm:pt modelId="{943CDC44-5565-8B48-87EF-9B681CC2E0C8}">
      <dgm:prSet phldrT="[Текст]"/>
      <dgm:spPr/>
      <dgm:t>
        <a:bodyPr/>
        <a:lstStyle/>
        <a:p>
          <a:r>
            <a:rPr lang="ru-RU" dirty="0"/>
            <a:t>Простая структура</a:t>
          </a:r>
        </a:p>
      </dgm:t>
    </dgm:pt>
    <dgm:pt modelId="{349DA51B-72C3-7A45-B14F-B4FE6294F09F}" type="parTrans" cxnId="{4E182D16-E1C6-4C4B-B97F-ABF61A98C393}">
      <dgm:prSet/>
      <dgm:spPr/>
      <dgm:t>
        <a:bodyPr/>
        <a:lstStyle/>
        <a:p>
          <a:endParaRPr lang="ru-RU"/>
        </a:p>
      </dgm:t>
    </dgm:pt>
    <dgm:pt modelId="{9DB3ACDF-0375-6D4F-8349-24A9F565979A}" type="sibTrans" cxnId="{4E182D16-E1C6-4C4B-B97F-ABF61A98C393}">
      <dgm:prSet/>
      <dgm:spPr/>
      <dgm:t>
        <a:bodyPr/>
        <a:lstStyle/>
        <a:p>
          <a:endParaRPr lang="ru-RU"/>
        </a:p>
      </dgm:t>
    </dgm:pt>
    <dgm:pt modelId="{53D5F863-9317-8542-BC6A-268061C83BA1}">
      <dgm:prSet phldrT="[Текст]"/>
      <dgm:spPr/>
      <dgm:t>
        <a:bodyPr/>
        <a:lstStyle/>
        <a:p>
          <a:r>
            <a:rPr lang="ru-RU" dirty="0"/>
            <a:t>Прозрачность</a:t>
          </a:r>
        </a:p>
      </dgm:t>
    </dgm:pt>
    <dgm:pt modelId="{7D627CC9-ACC5-C245-8174-AEE1C491A2F2}" type="parTrans" cxnId="{84294C96-52C4-0549-9E0E-9FDC8E458B7B}">
      <dgm:prSet/>
      <dgm:spPr/>
      <dgm:t>
        <a:bodyPr/>
        <a:lstStyle/>
        <a:p>
          <a:endParaRPr lang="ru-RU"/>
        </a:p>
      </dgm:t>
    </dgm:pt>
    <dgm:pt modelId="{957DDACF-8108-7D42-AFEC-C16AA84EE3FB}" type="sibTrans" cxnId="{84294C96-52C4-0549-9E0E-9FDC8E458B7B}">
      <dgm:prSet/>
      <dgm:spPr/>
      <dgm:t>
        <a:bodyPr/>
        <a:lstStyle/>
        <a:p>
          <a:endParaRPr lang="ru-RU"/>
        </a:p>
      </dgm:t>
    </dgm:pt>
    <dgm:pt modelId="{40609A02-15CE-814A-98CA-2AB93681F485}">
      <dgm:prSet/>
      <dgm:spPr/>
      <dgm:t>
        <a:bodyPr/>
        <a:lstStyle/>
        <a:p>
          <a:r>
            <a:rPr lang="ru-RU" dirty="0"/>
            <a:t>Четкие границы зон ответственности</a:t>
          </a:r>
        </a:p>
      </dgm:t>
    </dgm:pt>
    <dgm:pt modelId="{BAE49FAE-9CF0-4645-90BD-E0CD6C5BCAA0}" type="parTrans" cxnId="{94D9C64E-BE47-8B45-B136-D774E624BCD0}">
      <dgm:prSet/>
      <dgm:spPr/>
      <dgm:t>
        <a:bodyPr/>
        <a:lstStyle/>
        <a:p>
          <a:endParaRPr lang="ru-RU"/>
        </a:p>
      </dgm:t>
    </dgm:pt>
    <dgm:pt modelId="{3FE04F9A-A550-554B-8249-974BC6C12E16}" type="sibTrans" cxnId="{94D9C64E-BE47-8B45-B136-D774E624BCD0}">
      <dgm:prSet/>
      <dgm:spPr/>
      <dgm:t>
        <a:bodyPr/>
        <a:lstStyle/>
        <a:p>
          <a:endParaRPr lang="ru-RU"/>
        </a:p>
      </dgm:t>
    </dgm:pt>
    <dgm:pt modelId="{E86EDEAB-6465-8747-954B-1C73ED2DFA93}">
      <dgm:prSet/>
      <dgm:spPr/>
      <dgm:t>
        <a:bodyPr/>
        <a:lstStyle/>
        <a:p>
          <a:r>
            <a:rPr lang="ru-RU" dirty="0"/>
            <a:t>Узкая специализация</a:t>
          </a:r>
        </a:p>
      </dgm:t>
    </dgm:pt>
    <dgm:pt modelId="{B86D8C14-5696-824E-9399-3852773B7816}" type="parTrans" cxnId="{5D336822-2A07-904F-8FCC-293E2F2CD793}">
      <dgm:prSet/>
      <dgm:spPr/>
      <dgm:t>
        <a:bodyPr/>
        <a:lstStyle/>
        <a:p>
          <a:endParaRPr lang="ru-RU"/>
        </a:p>
      </dgm:t>
    </dgm:pt>
    <dgm:pt modelId="{AC027316-6341-554B-A579-D6B4ED3C2EB1}" type="sibTrans" cxnId="{5D336822-2A07-904F-8FCC-293E2F2CD793}">
      <dgm:prSet/>
      <dgm:spPr/>
      <dgm:t>
        <a:bodyPr/>
        <a:lstStyle/>
        <a:p>
          <a:endParaRPr lang="ru-RU"/>
        </a:p>
      </dgm:t>
    </dgm:pt>
    <dgm:pt modelId="{E52711EC-9D86-5C46-B42A-111B87559B4C}">
      <dgm:prSet/>
      <dgm:spPr/>
      <dgm:t>
        <a:bodyPr/>
        <a:lstStyle/>
        <a:p>
          <a:r>
            <a:rPr lang="ru-RU" dirty="0"/>
            <a:t>Доступность</a:t>
          </a:r>
        </a:p>
      </dgm:t>
    </dgm:pt>
    <dgm:pt modelId="{EC393461-CCE7-C14B-9D8B-2BCCA89F0AF8}" type="parTrans" cxnId="{58DE687A-D81D-944D-BCF4-0D6D253CF640}">
      <dgm:prSet/>
      <dgm:spPr/>
      <dgm:t>
        <a:bodyPr/>
        <a:lstStyle/>
        <a:p>
          <a:endParaRPr lang="ru-RU"/>
        </a:p>
      </dgm:t>
    </dgm:pt>
    <dgm:pt modelId="{CFBF30C9-53F8-094C-AE6A-69C280B3721C}" type="sibTrans" cxnId="{58DE687A-D81D-944D-BCF4-0D6D253CF640}">
      <dgm:prSet/>
      <dgm:spPr/>
      <dgm:t>
        <a:bodyPr/>
        <a:lstStyle/>
        <a:p>
          <a:endParaRPr lang="ru-RU"/>
        </a:p>
      </dgm:t>
    </dgm:pt>
    <dgm:pt modelId="{4133E4E8-51FA-614E-97D4-ACA85395FCAA}">
      <dgm:prSet/>
      <dgm:spPr/>
      <dgm:t>
        <a:bodyPr/>
        <a:lstStyle/>
        <a:p>
          <a:r>
            <a:rPr lang="ru-RU" dirty="0"/>
            <a:t>Прямые поставки от производителя</a:t>
          </a:r>
        </a:p>
      </dgm:t>
    </dgm:pt>
    <dgm:pt modelId="{39A969ED-0DA2-5844-9B49-EADE0769A61D}" type="parTrans" cxnId="{D8826ABA-D0CE-9A45-8E01-9EB3EF326D89}">
      <dgm:prSet/>
      <dgm:spPr/>
      <dgm:t>
        <a:bodyPr/>
        <a:lstStyle/>
        <a:p>
          <a:endParaRPr lang="ru-RU"/>
        </a:p>
      </dgm:t>
    </dgm:pt>
    <dgm:pt modelId="{4118F988-FCEA-2D42-9B25-4B80AB785747}" type="sibTrans" cxnId="{D8826ABA-D0CE-9A45-8E01-9EB3EF326D89}">
      <dgm:prSet/>
      <dgm:spPr/>
      <dgm:t>
        <a:bodyPr/>
        <a:lstStyle/>
        <a:p>
          <a:endParaRPr lang="ru-RU"/>
        </a:p>
      </dgm:t>
    </dgm:pt>
    <dgm:pt modelId="{27392CE8-1AFC-554A-9FD8-FEC455EDF140}">
      <dgm:prSet/>
      <dgm:spPr/>
      <dgm:t>
        <a:bodyPr/>
        <a:lstStyle/>
        <a:p>
          <a:r>
            <a:rPr lang="ru-RU" dirty="0"/>
            <a:t>Низкие затраты на обеспечение</a:t>
          </a:r>
        </a:p>
      </dgm:t>
    </dgm:pt>
    <dgm:pt modelId="{7B81021F-9853-9642-A3EB-86A10BBC435E}" type="parTrans" cxnId="{8B2AB30C-56D3-8A4E-93E3-4A3151A35E7B}">
      <dgm:prSet/>
      <dgm:spPr/>
      <dgm:t>
        <a:bodyPr/>
        <a:lstStyle/>
        <a:p>
          <a:endParaRPr lang="ru-RU"/>
        </a:p>
      </dgm:t>
    </dgm:pt>
    <dgm:pt modelId="{63E1F6D4-278F-1748-A846-138EB1B2756D}" type="sibTrans" cxnId="{8B2AB30C-56D3-8A4E-93E3-4A3151A35E7B}">
      <dgm:prSet/>
      <dgm:spPr/>
      <dgm:t>
        <a:bodyPr/>
        <a:lstStyle/>
        <a:p>
          <a:endParaRPr lang="ru-RU"/>
        </a:p>
      </dgm:t>
    </dgm:pt>
    <dgm:pt modelId="{AB550C1A-2AD0-A149-8EF2-BE7DE53E8A17}">
      <dgm:prSet/>
      <dgm:spPr/>
      <dgm:t>
        <a:bodyPr/>
        <a:lstStyle/>
        <a:p>
          <a:r>
            <a:rPr lang="ru-RU" dirty="0"/>
            <a:t>Клиент ориентированность</a:t>
          </a:r>
        </a:p>
      </dgm:t>
    </dgm:pt>
    <dgm:pt modelId="{4D060E95-511D-6349-A9EE-EEDE76308581}" type="parTrans" cxnId="{81A03AD3-9746-AD47-AAB9-6BDBCC99DBF4}">
      <dgm:prSet/>
      <dgm:spPr/>
      <dgm:t>
        <a:bodyPr/>
        <a:lstStyle/>
        <a:p>
          <a:endParaRPr lang="ru-RU"/>
        </a:p>
      </dgm:t>
    </dgm:pt>
    <dgm:pt modelId="{FE3BDCD2-3087-6441-8974-68A4DE2740AC}" type="sibTrans" cxnId="{81A03AD3-9746-AD47-AAB9-6BDBCC99DBF4}">
      <dgm:prSet/>
      <dgm:spPr/>
      <dgm:t>
        <a:bodyPr/>
        <a:lstStyle/>
        <a:p>
          <a:endParaRPr lang="ru-RU"/>
        </a:p>
      </dgm:t>
    </dgm:pt>
    <dgm:pt modelId="{06C3EDEA-E6FD-F64A-96F9-538CA32E41DF}" type="pres">
      <dgm:prSet presAssocID="{5AE72498-F007-B147-94E5-65548ED042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A501A6-6F59-3C4D-93A4-18FD2F5B771A}" type="pres">
      <dgm:prSet presAssocID="{2DB67499-479D-D74C-BEC2-40F39E1117C8}" presName="hierRoot1" presStyleCnt="0">
        <dgm:presLayoutVars>
          <dgm:hierBranch val="init"/>
        </dgm:presLayoutVars>
      </dgm:prSet>
      <dgm:spPr/>
    </dgm:pt>
    <dgm:pt modelId="{BC3EC304-7338-7848-8EF0-94E05792002C}" type="pres">
      <dgm:prSet presAssocID="{2DB67499-479D-D74C-BEC2-40F39E1117C8}" presName="rootComposite1" presStyleCnt="0"/>
      <dgm:spPr/>
    </dgm:pt>
    <dgm:pt modelId="{0300135F-4F84-D944-B7D2-5A3C9432AD42}" type="pres">
      <dgm:prSet presAssocID="{2DB67499-479D-D74C-BEC2-40F39E1117C8}" presName="rootText1" presStyleLbl="node0" presStyleIdx="0" presStyleCnt="1">
        <dgm:presLayoutVars>
          <dgm:chPref val="3"/>
        </dgm:presLayoutVars>
      </dgm:prSet>
      <dgm:spPr/>
    </dgm:pt>
    <dgm:pt modelId="{C0479316-354C-BE4D-9AF4-C44A5205E2A0}" type="pres">
      <dgm:prSet presAssocID="{2DB67499-479D-D74C-BEC2-40F39E1117C8}" presName="rootConnector1" presStyleLbl="node1" presStyleIdx="0" presStyleCnt="0"/>
      <dgm:spPr/>
    </dgm:pt>
    <dgm:pt modelId="{12E82A83-1AA7-5C4B-8923-E932A9695D1E}" type="pres">
      <dgm:prSet presAssocID="{2DB67499-479D-D74C-BEC2-40F39E1117C8}" presName="hierChild2" presStyleCnt="0"/>
      <dgm:spPr/>
    </dgm:pt>
    <dgm:pt modelId="{79BEC791-8B15-574A-B204-BC0F6FA5A60E}" type="pres">
      <dgm:prSet presAssocID="{671D8856-DB3A-0846-8800-004A47D17337}" presName="Name37" presStyleLbl="parChTrans1D2" presStyleIdx="0" presStyleCnt="2"/>
      <dgm:spPr/>
    </dgm:pt>
    <dgm:pt modelId="{46351CF7-9C38-C246-9859-01967A7CEE03}" type="pres">
      <dgm:prSet presAssocID="{33B6F6C6-970A-2542-8427-84D9A7CB127A}" presName="hierRoot2" presStyleCnt="0">
        <dgm:presLayoutVars>
          <dgm:hierBranch val="init"/>
        </dgm:presLayoutVars>
      </dgm:prSet>
      <dgm:spPr/>
    </dgm:pt>
    <dgm:pt modelId="{620D770C-8D71-B74A-B3E0-02774EDE3F68}" type="pres">
      <dgm:prSet presAssocID="{33B6F6C6-970A-2542-8427-84D9A7CB127A}" presName="rootComposite" presStyleCnt="0"/>
      <dgm:spPr/>
    </dgm:pt>
    <dgm:pt modelId="{5C319F8E-6340-D14B-BBB3-26D06BE8A856}" type="pres">
      <dgm:prSet presAssocID="{33B6F6C6-970A-2542-8427-84D9A7CB127A}" presName="rootText" presStyleLbl="node2" presStyleIdx="0" presStyleCnt="2">
        <dgm:presLayoutVars>
          <dgm:chPref val="3"/>
        </dgm:presLayoutVars>
      </dgm:prSet>
      <dgm:spPr/>
    </dgm:pt>
    <dgm:pt modelId="{F36EE712-10D3-F049-8998-AF4A5172147D}" type="pres">
      <dgm:prSet presAssocID="{33B6F6C6-970A-2542-8427-84D9A7CB127A}" presName="rootConnector" presStyleLbl="node2" presStyleIdx="0" presStyleCnt="2"/>
      <dgm:spPr/>
    </dgm:pt>
    <dgm:pt modelId="{BEA248C0-AF21-1A4F-A9E9-D32AD8DF9275}" type="pres">
      <dgm:prSet presAssocID="{33B6F6C6-970A-2542-8427-84D9A7CB127A}" presName="hierChild4" presStyleCnt="0"/>
      <dgm:spPr/>
    </dgm:pt>
    <dgm:pt modelId="{5626C108-D724-6940-AE55-A2EBCDC1D04C}" type="pres">
      <dgm:prSet presAssocID="{29B560F9-F500-2140-8B74-44DCC0E651B5}" presName="Name37" presStyleLbl="parChTrans1D3" presStyleIdx="0" presStyleCnt="5"/>
      <dgm:spPr/>
    </dgm:pt>
    <dgm:pt modelId="{543EB6AB-54AA-DB42-870A-27CA980F2DD2}" type="pres">
      <dgm:prSet presAssocID="{ABA34B1E-8471-924E-9E4B-A56DB958A8C0}" presName="hierRoot2" presStyleCnt="0">
        <dgm:presLayoutVars>
          <dgm:hierBranch val="init"/>
        </dgm:presLayoutVars>
      </dgm:prSet>
      <dgm:spPr/>
    </dgm:pt>
    <dgm:pt modelId="{DED443C8-1B10-A142-B9A9-45C79151E37B}" type="pres">
      <dgm:prSet presAssocID="{ABA34B1E-8471-924E-9E4B-A56DB958A8C0}" presName="rootComposite" presStyleCnt="0"/>
      <dgm:spPr/>
    </dgm:pt>
    <dgm:pt modelId="{9F4BEA75-80F9-EF40-9308-DD96A67E8C5D}" type="pres">
      <dgm:prSet presAssocID="{ABA34B1E-8471-924E-9E4B-A56DB958A8C0}" presName="rootText" presStyleLbl="node3" presStyleIdx="0" presStyleCnt="5">
        <dgm:presLayoutVars>
          <dgm:chPref val="3"/>
        </dgm:presLayoutVars>
      </dgm:prSet>
      <dgm:spPr/>
    </dgm:pt>
    <dgm:pt modelId="{76A961C9-5B7A-5D4B-8851-5615860B4670}" type="pres">
      <dgm:prSet presAssocID="{ABA34B1E-8471-924E-9E4B-A56DB958A8C0}" presName="rootConnector" presStyleLbl="node3" presStyleIdx="0" presStyleCnt="5"/>
      <dgm:spPr/>
    </dgm:pt>
    <dgm:pt modelId="{3E958EAC-6BDD-674E-B1C8-A558248D9B5F}" type="pres">
      <dgm:prSet presAssocID="{ABA34B1E-8471-924E-9E4B-A56DB958A8C0}" presName="hierChild4" presStyleCnt="0"/>
      <dgm:spPr/>
    </dgm:pt>
    <dgm:pt modelId="{630E30A5-393F-9A48-AFEB-5D34097F883F}" type="pres">
      <dgm:prSet presAssocID="{B86D8C14-5696-824E-9399-3852773B7816}" presName="Name37" presStyleLbl="parChTrans1D4" presStyleIdx="0" presStyleCnt="4"/>
      <dgm:spPr/>
    </dgm:pt>
    <dgm:pt modelId="{AB8E2695-AA9F-4F49-9A69-659A79955A0B}" type="pres">
      <dgm:prSet presAssocID="{E86EDEAB-6465-8747-954B-1C73ED2DFA93}" presName="hierRoot2" presStyleCnt="0">
        <dgm:presLayoutVars>
          <dgm:hierBranch val="init"/>
        </dgm:presLayoutVars>
      </dgm:prSet>
      <dgm:spPr/>
    </dgm:pt>
    <dgm:pt modelId="{50B4EBDC-99D5-2842-9328-42484FC14123}" type="pres">
      <dgm:prSet presAssocID="{E86EDEAB-6465-8747-954B-1C73ED2DFA93}" presName="rootComposite" presStyleCnt="0"/>
      <dgm:spPr/>
    </dgm:pt>
    <dgm:pt modelId="{AA2A5930-C221-964E-95B2-CDA01BEC8FE3}" type="pres">
      <dgm:prSet presAssocID="{E86EDEAB-6465-8747-954B-1C73ED2DFA93}" presName="rootText" presStyleLbl="node4" presStyleIdx="0" presStyleCnt="4">
        <dgm:presLayoutVars>
          <dgm:chPref val="3"/>
        </dgm:presLayoutVars>
      </dgm:prSet>
      <dgm:spPr/>
    </dgm:pt>
    <dgm:pt modelId="{8BD4CD2B-6A79-1F4B-86DC-EA77F9609924}" type="pres">
      <dgm:prSet presAssocID="{E86EDEAB-6465-8747-954B-1C73ED2DFA93}" presName="rootConnector" presStyleLbl="node4" presStyleIdx="0" presStyleCnt="4"/>
      <dgm:spPr/>
    </dgm:pt>
    <dgm:pt modelId="{020EEC04-F971-BA47-98DA-06008DEF09B2}" type="pres">
      <dgm:prSet presAssocID="{E86EDEAB-6465-8747-954B-1C73ED2DFA93}" presName="hierChild4" presStyleCnt="0"/>
      <dgm:spPr/>
    </dgm:pt>
    <dgm:pt modelId="{ACCF7B1D-3973-9E4F-879F-93522D1D0F2D}" type="pres">
      <dgm:prSet presAssocID="{E86EDEAB-6465-8747-954B-1C73ED2DFA93}" presName="hierChild5" presStyleCnt="0"/>
      <dgm:spPr/>
    </dgm:pt>
    <dgm:pt modelId="{ED75FC32-051D-7A46-AFC0-F99D8BA9AFA9}" type="pres">
      <dgm:prSet presAssocID="{ABA34B1E-8471-924E-9E4B-A56DB958A8C0}" presName="hierChild5" presStyleCnt="0"/>
      <dgm:spPr/>
    </dgm:pt>
    <dgm:pt modelId="{3BBB9AF8-E83F-874D-9AAD-C3A997071CCD}" type="pres">
      <dgm:prSet presAssocID="{EC393461-CCE7-C14B-9D8B-2BCCA89F0AF8}" presName="Name37" presStyleLbl="parChTrans1D3" presStyleIdx="1" presStyleCnt="5"/>
      <dgm:spPr/>
    </dgm:pt>
    <dgm:pt modelId="{D86CD89E-6FF7-A84D-8F05-D34D6D47EC37}" type="pres">
      <dgm:prSet presAssocID="{E52711EC-9D86-5C46-B42A-111B87559B4C}" presName="hierRoot2" presStyleCnt="0">
        <dgm:presLayoutVars>
          <dgm:hierBranch val="init"/>
        </dgm:presLayoutVars>
      </dgm:prSet>
      <dgm:spPr/>
    </dgm:pt>
    <dgm:pt modelId="{9FD01A4E-29CB-794F-B79C-1202609B7975}" type="pres">
      <dgm:prSet presAssocID="{E52711EC-9D86-5C46-B42A-111B87559B4C}" presName="rootComposite" presStyleCnt="0"/>
      <dgm:spPr/>
    </dgm:pt>
    <dgm:pt modelId="{3D7EBAD9-D1D5-C549-9BBD-987FF7248644}" type="pres">
      <dgm:prSet presAssocID="{E52711EC-9D86-5C46-B42A-111B87559B4C}" presName="rootText" presStyleLbl="node3" presStyleIdx="1" presStyleCnt="5">
        <dgm:presLayoutVars>
          <dgm:chPref val="3"/>
        </dgm:presLayoutVars>
      </dgm:prSet>
      <dgm:spPr/>
    </dgm:pt>
    <dgm:pt modelId="{DD10FA57-B48A-7D4F-84EB-E2EB2F238B07}" type="pres">
      <dgm:prSet presAssocID="{E52711EC-9D86-5C46-B42A-111B87559B4C}" presName="rootConnector" presStyleLbl="node3" presStyleIdx="1" presStyleCnt="5"/>
      <dgm:spPr/>
    </dgm:pt>
    <dgm:pt modelId="{6D9D108D-6484-8E4B-8AE4-8EFA1905595D}" type="pres">
      <dgm:prSet presAssocID="{E52711EC-9D86-5C46-B42A-111B87559B4C}" presName="hierChild4" presStyleCnt="0"/>
      <dgm:spPr/>
    </dgm:pt>
    <dgm:pt modelId="{C60992B9-8A70-4441-8D98-C4A402395A35}" type="pres">
      <dgm:prSet presAssocID="{39A969ED-0DA2-5844-9B49-EADE0769A61D}" presName="Name37" presStyleLbl="parChTrans1D4" presStyleIdx="1" presStyleCnt="4"/>
      <dgm:spPr/>
    </dgm:pt>
    <dgm:pt modelId="{AD37E124-F5AA-F246-94E4-50BAC82666C4}" type="pres">
      <dgm:prSet presAssocID="{4133E4E8-51FA-614E-97D4-ACA85395FCAA}" presName="hierRoot2" presStyleCnt="0">
        <dgm:presLayoutVars>
          <dgm:hierBranch val="init"/>
        </dgm:presLayoutVars>
      </dgm:prSet>
      <dgm:spPr/>
    </dgm:pt>
    <dgm:pt modelId="{9C4497B5-1CEE-5045-8D8C-1C87E57A0E1A}" type="pres">
      <dgm:prSet presAssocID="{4133E4E8-51FA-614E-97D4-ACA85395FCAA}" presName="rootComposite" presStyleCnt="0"/>
      <dgm:spPr/>
    </dgm:pt>
    <dgm:pt modelId="{10401217-476A-CB41-A379-601F3FD4B319}" type="pres">
      <dgm:prSet presAssocID="{4133E4E8-51FA-614E-97D4-ACA85395FCAA}" presName="rootText" presStyleLbl="node4" presStyleIdx="1" presStyleCnt="4">
        <dgm:presLayoutVars>
          <dgm:chPref val="3"/>
        </dgm:presLayoutVars>
      </dgm:prSet>
      <dgm:spPr/>
    </dgm:pt>
    <dgm:pt modelId="{163468CD-06CC-D447-B497-B32DDDEB6A21}" type="pres">
      <dgm:prSet presAssocID="{4133E4E8-51FA-614E-97D4-ACA85395FCAA}" presName="rootConnector" presStyleLbl="node4" presStyleIdx="1" presStyleCnt="4"/>
      <dgm:spPr/>
    </dgm:pt>
    <dgm:pt modelId="{A4420E5C-D534-7F4C-BC83-594A3B546868}" type="pres">
      <dgm:prSet presAssocID="{4133E4E8-51FA-614E-97D4-ACA85395FCAA}" presName="hierChild4" presStyleCnt="0"/>
      <dgm:spPr/>
    </dgm:pt>
    <dgm:pt modelId="{0684B80B-E55D-C345-96C5-7BE73DCB0D36}" type="pres">
      <dgm:prSet presAssocID="{4133E4E8-51FA-614E-97D4-ACA85395FCAA}" presName="hierChild5" presStyleCnt="0"/>
      <dgm:spPr/>
    </dgm:pt>
    <dgm:pt modelId="{D2AEBAF3-B43B-F54E-A3F1-F002233CEBF1}" type="pres">
      <dgm:prSet presAssocID="{7B81021F-9853-9642-A3EB-86A10BBC435E}" presName="Name37" presStyleLbl="parChTrans1D4" presStyleIdx="2" presStyleCnt="4"/>
      <dgm:spPr/>
    </dgm:pt>
    <dgm:pt modelId="{12CF5484-83F2-3C48-9CDE-9154B6B2063D}" type="pres">
      <dgm:prSet presAssocID="{27392CE8-1AFC-554A-9FD8-FEC455EDF140}" presName="hierRoot2" presStyleCnt="0">
        <dgm:presLayoutVars>
          <dgm:hierBranch val="init"/>
        </dgm:presLayoutVars>
      </dgm:prSet>
      <dgm:spPr/>
    </dgm:pt>
    <dgm:pt modelId="{13E66290-8698-FA45-978E-A56A40FEC791}" type="pres">
      <dgm:prSet presAssocID="{27392CE8-1AFC-554A-9FD8-FEC455EDF140}" presName="rootComposite" presStyleCnt="0"/>
      <dgm:spPr/>
    </dgm:pt>
    <dgm:pt modelId="{6BE7822F-E48B-854B-99F4-585C03DCB1DF}" type="pres">
      <dgm:prSet presAssocID="{27392CE8-1AFC-554A-9FD8-FEC455EDF140}" presName="rootText" presStyleLbl="node4" presStyleIdx="2" presStyleCnt="4">
        <dgm:presLayoutVars>
          <dgm:chPref val="3"/>
        </dgm:presLayoutVars>
      </dgm:prSet>
      <dgm:spPr/>
    </dgm:pt>
    <dgm:pt modelId="{70A19B90-0E00-F44C-9E79-47D9B23EE5FC}" type="pres">
      <dgm:prSet presAssocID="{27392CE8-1AFC-554A-9FD8-FEC455EDF140}" presName="rootConnector" presStyleLbl="node4" presStyleIdx="2" presStyleCnt="4"/>
      <dgm:spPr/>
    </dgm:pt>
    <dgm:pt modelId="{D84FAC6D-296D-D948-A964-AA9FD743B4F5}" type="pres">
      <dgm:prSet presAssocID="{27392CE8-1AFC-554A-9FD8-FEC455EDF140}" presName="hierChild4" presStyleCnt="0"/>
      <dgm:spPr/>
    </dgm:pt>
    <dgm:pt modelId="{E8DE1452-7DBE-3E40-9C9F-69769E4709E7}" type="pres">
      <dgm:prSet presAssocID="{27392CE8-1AFC-554A-9FD8-FEC455EDF140}" presName="hierChild5" presStyleCnt="0"/>
      <dgm:spPr/>
    </dgm:pt>
    <dgm:pt modelId="{A68FA708-93DC-7543-92C2-2123CD0807C2}" type="pres">
      <dgm:prSet presAssocID="{4D060E95-511D-6349-A9EE-EEDE76308581}" presName="Name37" presStyleLbl="parChTrans1D4" presStyleIdx="3" presStyleCnt="4"/>
      <dgm:spPr/>
    </dgm:pt>
    <dgm:pt modelId="{EE02348B-7C4E-3B47-9D73-7D96B36E7B96}" type="pres">
      <dgm:prSet presAssocID="{AB550C1A-2AD0-A149-8EF2-BE7DE53E8A17}" presName="hierRoot2" presStyleCnt="0">
        <dgm:presLayoutVars>
          <dgm:hierBranch val="init"/>
        </dgm:presLayoutVars>
      </dgm:prSet>
      <dgm:spPr/>
    </dgm:pt>
    <dgm:pt modelId="{B4A719DE-3468-384A-97FC-23C9AB4D27E9}" type="pres">
      <dgm:prSet presAssocID="{AB550C1A-2AD0-A149-8EF2-BE7DE53E8A17}" presName="rootComposite" presStyleCnt="0"/>
      <dgm:spPr/>
    </dgm:pt>
    <dgm:pt modelId="{1EF88EF3-DCCE-3446-B5F2-4996DA5F29B8}" type="pres">
      <dgm:prSet presAssocID="{AB550C1A-2AD0-A149-8EF2-BE7DE53E8A17}" presName="rootText" presStyleLbl="node4" presStyleIdx="3" presStyleCnt="4">
        <dgm:presLayoutVars>
          <dgm:chPref val="3"/>
        </dgm:presLayoutVars>
      </dgm:prSet>
      <dgm:spPr/>
    </dgm:pt>
    <dgm:pt modelId="{E4AD0271-FDC3-5642-9800-0731DB9A1482}" type="pres">
      <dgm:prSet presAssocID="{AB550C1A-2AD0-A149-8EF2-BE7DE53E8A17}" presName="rootConnector" presStyleLbl="node4" presStyleIdx="3" presStyleCnt="4"/>
      <dgm:spPr/>
    </dgm:pt>
    <dgm:pt modelId="{7E99716C-0ACD-454B-81C5-46A7B7E3FC3A}" type="pres">
      <dgm:prSet presAssocID="{AB550C1A-2AD0-A149-8EF2-BE7DE53E8A17}" presName="hierChild4" presStyleCnt="0"/>
      <dgm:spPr/>
    </dgm:pt>
    <dgm:pt modelId="{20386604-0CE7-324C-B9B3-2DEAC5B6FEBB}" type="pres">
      <dgm:prSet presAssocID="{AB550C1A-2AD0-A149-8EF2-BE7DE53E8A17}" presName="hierChild5" presStyleCnt="0"/>
      <dgm:spPr/>
    </dgm:pt>
    <dgm:pt modelId="{2D24D0EB-AD9B-4E46-B73C-C07922D6E19A}" type="pres">
      <dgm:prSet presAssocID="{E52711EC-9D86-5C46-B42A-111B87559B4C}" presName="hierChild5" presStyleCnt="0"/>
      <dgm:spPr/>
    </dgm:pt>
    <dgm:pt modelId="{F226C605-2024-B746-AD1D-4FE726E7FA39}" type="pres">
      <dgm:prSet presAssocID="{F2A15726-68A2-7B4B-9943-6E4711E90B33}" presName="Name37" presStyleLbl="parChTrans1D3" presStyleIdx="2" presStyleCnt="5"/>
      <dgm:spPr/>
    </dgm:pt>
    <dgm:pt modelId="{D30F219A-A07F-2C43-A0D3-6DEB6E9E9EDF}" type="pres">
      <dgm:prSet presAssocID="{0C88A778-554A-7143-A4DF-B656266404B4}" presName="hierRoot2" presStyleCnt="0">
        <dgm:presLayoutVars>
          <dgm:hierBranch val="init"/>
        </dgm:presLayoutVars>
      </dgm:prSet>
      <dgm:spPr/>
    </dgm:pt>
    <dgm:pt modelId="{BFD19C03-F6AD-7847-BF95-4D0A6B1AD1C1}" type="pres">
      <dgm:prSet presAssocID="{0C88A778-554A-7143-A4DF-B656266404B4}" presName="rootComposite" presStyleCnt="0"/>
      <dgm:spPr/>
    </dgm:pt>
    <dgm:pt modelId="{4E7F7AA4-9717-8A4D-8877-C2CD2E3E62AB}" type="pres">
      <dgm:prSet presAssocID="{0C88A778-554A-7143-A4DF-B656266404B4}" presName="rootText" presStyleLbl="node3" presStyleIdx="2" presStyleCnt="5">
        <dgm:presLayoutVars>
          <dgm:chPref val="3"/>
        </dgm:presLayoutVars>
      </dgm:prSet>
      <dgm:spPr/>
    </dgm:pt>
    <dgm:pt modelId="{87B9C4F7-901B-2746-A558-FE7D9E22AA70}" type="pres">
      <dgm:prSet presAssocID="{0C88A778-554A-7143-A4DF-B656266404B4}" presName="rootConnector" presStyleLbl="node3" presStyleIdx="2" presStyleCnt="5"/>
      <dgm:spPr/>
    </dgm:pt>
    <dgm:pt modelId="{EA5EF067-DCDF-C749-90D2-D988549201F4}" type="pres">
      <dgm:prSet presAssocID="{0C88A778-554A-7143-A4DF-B656266404B4}" presName="hierChild4" presStyleCnt="0"/>
      <dgm:spPr/>
    </dgm:pt>
    <dgm:pt modelId="{30C57F5D-E8B4-D747-98DC-E0F4B8AD498E}" type="pres">
      <dgm:prSet presAssocID="{0C88A778-554A-7143-A4DF-B656266404B4}" presName="hierChild5" presStyleCnt="0"/>
      <dgm:spPr/>
    </dgm:pt>
    <dgm:pt modelId="{DF2D7A40-A0C2-C44D-91EE-FBFB584B55E6}" type="pres">
      <dgm:prSet presAssocID="{33B6F6C6-970A-2542-8427-84D9A7CB127A}" presName="hierChild5" presStyleCnt="0"/>
      <dgm:spPr/>
    </dgm:pt>
    <dgm:pt modelId="{977A9648-9556-214B-8DA3-0162F7AB25B3}" type="pres">
      <dgm:prSet presAssocID="{349DA51B-72C3-7A45-B14F-B4FE6294F09F}" presName="Name37" presStyleLbl="parChTrans1D2" presStyleIdx="1" presStyleCnt="2"/>
      <dgm:spPr/>
    </dgm:pt>
    <dgm:pt modelId="{FD12BBD8-CBAB-864F-9FB8-004831D9C54C}" type="pres">
      <dgm:prSet presAssocID="{943CDC44-5565-8B48-87EF-9B681CC2E0C8}" presName="hierRoot2" presStyleCnt="0">
        <dgm:presLayoutVars>
          <dgm:hierBranch val="init"/>
        </dgm:presLayoutVars>
      </dgm:prSet>
      <dgm:spPr/>
    </dgm:pt>
    <dgm:pt modelId="{6DFA550B-E227-B245-BFB4-04E9A500EB99}" type="pres">
      <dgm:prSet presAssocID="{943CDC44-5565-8B48-87EF-9B681CC2E0C8}" presName="rootComposite" presStyleCnt="0"/>
      <dgm:spPr/>
    </dgm:pt>
    <dgm:pt modelId="{EA56D3B0-BAAB-6C4E-A315-9006F4183F27}" type="pres">
      <dgm:prSet presAssocID="{943CDC44-5565-8B48-87EF-9B681CC2E0C8}" presName="rootText" presStyleLbl="node2" presStyleIdx="1" presStyleCnt="2">
        <dgm:presLayoutVars>
          <dgm:chPref val="3"/>
        </dgm:presLayoutVars>
      </dgm:prSet>
      <dgm:spPr/>
    </dgm:pt>
    <dgm:pt modelId="{72F08A68-6A4E-144E-800E-85025A075B46}" type="pres">
      <dgm:prSet presAssocID="{943CDC44-5565-8B48-87EF-9B681CC2E0C8}" presName="rootConnector" presStyleLbl="node2" presStyleIdx="1" presStyleCnt="2"/>
      <dgm:spPr/>
    </dgm:pt>
    <dgm:pt modelId="{C2210FEA-BF67-B04B-A6DB-91D67A01ED09}" type="pres">
      <dgm:prSet presAssocID="{943CDC44-5565-8B48-87EF-9B681CC2E0C8}" presName="hierChild4" presStyleCnt="0"/>
      <dgm:spPr/>
    </dgm:pt>
    <dgm:pt modelId="{F2F6A87C-43F3-5746-8EC0-E27558BCA1B1}" type="pres">
      <dgm:prSet presAssocID="{7D627CC9-ACC5-C245-8174-AEE1C491A2F2}" presName="Name37" presStyleLbl="parChTrans1D3" presStyleIdx="3" presStyleCnt="5"/>
      <dgm:spPr/>
    </dgm:pt>
    <dgm:pt modelId="{E1ED7BD7-AC4C-9A40-9B25-D11952618385}" type="pres">
      <dgm:prSet presAssocID="{53D5F863-9317-8542-BC6A-268061C83BA1}" presName="hierRoot2" presStyleCnt="0">
        <dgm:presLayoutVars>
          <dgm:hierBranch val="init"/>
        </dgm:presLayoutVars>
      </dgm:prSet>
      <dgm:spPr/>
    </dgm:pt>
    <dgm:pt modelId="{3043EC7E-79D8-D34A-B5A1-C8E274A1DE67}" type="pres">
      <dgm:prSet presAssocID="{53D5F863-9317-8542-BC6A-268061C83BA1}" presName="rootComposite" presStyleCnt="0"/>
      <dgm:spPr/>
    </dgm:pt>
    <dgm:pt modelId="{6E2666EE-0974-E54C-B7E5-A108DE55AC26}" type="pres">
      <dgm:prSet presAssocID="{53D5F863-9317-8542-BC6A-268061C83BA1}" presName="rootText" presStyleLbl="node3" presStyleIdx="3" presStyleCnt="5">
        <dgm:presLayoutVars>
          <dgm:chPref val="3"/>
        </dgm:presLayoutVars>
      </dgm:prSet>
      <dgm:spPr/>
    </dgm:pt>
    <dgm:pt modelId="{6BA59A1B-F267-5648-97D7-68B1EED8BE2D}" type="pres">
      <dgm:prSet presAssocID="{53D5F863-9317-8542-BC6A-268061C83BA1}" presName="rootConnector" presStyleLbl="node3" presStyleIdx="3" presStyleCnt="5"/>
      <dgm:spPr/>
    </dgm:pt>
    <dgm:pt modelId="{D017E041-41F1-C34E-BF26-1104ABBE3E82}" type="pres">
      <dgm:prSet presAssocID="{53D5F863-9317-8542-BC6A-268061C83BA1}" presName="hierChild4" presStyleCnt="0"/>
      <dgm:spPr/>
    </dgm:pt>
    <dgm:pt modelId="{F26D9D2F-0A69-AD4C-A0C8-7F6742DE70F1}" type="pres">
      <dgm:prSet presAssocID="{53D5F863-9317-8542-BC6A-268061C83BA1}" presName="hierChild5" presStyleCnt="0"/>
      <dgm:spPr/>
    </dgm:pt>
    <dgm:pt modelId="{FDA28FD7-C0BE-FD4A-8A1A-F41460E5212E}" type="pres">
      <dgm:prSet presAssocID="{BAE49FAE-9CF0-4645-90BD-E0CD6C5BCAA0}" presName="Name37" presStyleLbl="parChTrans1D3" presStyleIdx="4" presStyleCnt="5"/>
      <dgm:spPr/>
    </dgm:pt>
    <dgm:pt modelId="{F4BEB614-CE46-234C-8BB4-4D8B784AB581}" type="pres">
      <dgm:prSet presAssocID="{40609A02-15CE-814A-98CA-2AB93681F485}" presName="hierRoot2" presStyleCnt="0">
        <dgm:presLayoutVars>
          <dgm:hierBranch val="init"/>
        </dgm:presLayoutVars>
      </dgm:prSet>
      <dgm:spPr/>
    </dgm:pt>
    <dgm:pt modelId="{D5CAD8F6-C9C9-1541-B13C-EA0BF6EF49E7}" type="pres">
      <dgm:prSet presAssocID="{40609A02-15CE-814A-98CA-2AB93681F485}" presName="rootComposite" presStyleCnt="0"/>
      <dgm:spPr/>
    </dgm:pt>
    <dgm:pt modelId="{C15D7F5C-F723-A049-ABE0-752211A3CC77}" type="pres">
      <dgm:prSet presAssocID="{40609A02-15CE-814A-98CA-2AB93681F485}" presName="rootText" presStyleLbl="node3" presStyleIdx="4" presStyleCnt="5">
        <dgm:presLayoutVars>
          <dgm:chPref val="3"/>
        </dgm:presLayoutVars>
      </dgm:prSet>
      <dgm:spPr/>
    </dgm:pt>
    <dgm:pt modelId="{0F1B6085-A0F3-3242-A115-60E60143C4F8}" type="pres">
      <dgm:prSet presAssocID="{40609A02-15CE-814A-98CA-2AB93681F485}" presName="rootConnector" presStyleLbl="node3" presStyleIdx="4" presStyleCnt="5"/>
      <dgm:spPr/>
    </dgm:pt>
    <dgm:pt modelId="{469E6DF1-56C6-004B-83BD-8A71087579AB}" type="pres">
      <dgm:prSet presAssocID="{40609A02-15CE-814A-98CA-2AB93681F485}" presName="hierChild4" presStyleCnt="0"/>
      <dgm:spPr/>
    </dgm:pt>
    <dgm:pt modelId="{A0F3690C-5677-DA4B-A756-2F8969A52456}" type="pres">
      <dgm:prSet presAssocID="{40609A02-15CE-814A-98CA-2AB93681F485}" presName="hierChild5" presStyleCnt="0"/>
      <dgm:spPr/>
    </dgm:pt>
    <dgm:pt modelId="{BEF88E20-6C24-C244-91FA-D86C6FB7D850}" type="pres">
      <dgm:prSet presAssocID="{943CDC44-5565-8B48-87EF-9B681CC2E0C8}" presName="hierChild5" presStyleCnt="0"/>
      <dgm:spPr/>
    </dgm:pt>
    <dgm:pt modelId="{443ECFC7-CB82-664F-B907-5548774E8BEE}" type="pres">
      <dgm:prSet presAssocID="{2DB67499-479D-D74C-BEC2-40F39E1117C8}" presName="hierChild3" presStyleCnt="0"/>
      <dgm:spPr/>
    </dgm:pt>
  </dgm:ptLst>
  <dgm:cxnLst>
    <dgm:cxn modelId="{463C020A-368E-654A-9260-11D80A47CA79}" type="presOf" srcId="{27392CE8-1AFC-554A-9FD8-FEC455EDF140}" destId="{70A19B90-0E00-F44C-9E79-47D9B23EE5FC}" srcOrd="1" destOrd="0" presId="urn:microsoft.com/office/officeart/2005/8/layout/orgChart1"/>
    <dgm:cxn modelId="{8B2AB30C-56D3-8A4E-93E3-4A3151A35E7B}" srcId="{E52711EC-9D86-5C46-B42A-111B87559B4C}" destId="{27392CE8-1AFC-554A-9FD8-FEC455EDF140}" srcOrd="1" destOrd="0" parTransId="{7B81021F-9853-9642-A3EB-86A10BBC435E}" sibTransId="{63E1F6D4-278F-1748-A846-138EB1B2756D}"/>
    <dgm:cxn modelId="{84F2620D-0D29-EB45-96D2-60EC783757EF}" type="presOf" srcId="{943CDC44-5565-8B48-87EF-9B681CC2E0C8}" destId="{72F08A68-6A4E-144E-800E-85025A075B46}" srcOrd="1" destOrd="0" presId="urn:microsoft.com/office/officeart/2005/8/layout/orgChart1"/>
    <dgm:cxn modelId="{2C1EBE14-0248-B140-9C13-E1744C8AE4F2}" type="presOf" srcId="{BAE49FAE-9CF0-4645-90BD-E0CD6C5BCAA0}" destId="{FDA28FD7-C0BE-FD4A-8A1A-F41460E5212E}" srcOrd="0" destOrd="0" presId="urn:microsoft.com/office/officeart/2005/8/layout/orgChart1"/>
    <dgm:cxn modelId="{4E182D16-E1C6-4C4B-B97F-ABF61A98C393}" srcId="{2DB67499-479D-D74C-BEC2-40F39E1117C8}" destId="{943CDC44-5565-8B48-87EF-9B681CC2E0C8}" srcOrd="1" destOrd="0" parTransId="{349DA51B-72C3-7A45-B14F-B4FE6294F09F}" sibTransId="{9DB3ACDF-0375-6D4F-8349-24A9F565979A}"/>
    <dgm:cxn modelId="{EAAB0E22-879E-7242-BF8C-F3AAB0A9C015}" type="presOf" srcId="{4133E4E8-51FA-614E-97D4-ACA85395FCAA}" destId="{10401217-476A-CB41-A379-601F3FD4B319}" srcOrd="0" destOrd="0" presId="urn:microsoft.com/office/officeart/2005/8/layout/orgChart1"/>
    <dgm:cxn modelId="{5D336822-2A07-904F-8FCC-293E2F2CD793}" srcId="{ABA34B1E-8471-924E-9E4B-A56DB958A8C0}" destId="{E86EDEAB-6465-8747-954B-1C73ED2DFA93}" srcOrd="0" destOrd="0" parTransId="{B86D8C14-5696-824E-9399-3852773B7816}" sibTransId="{AC027316-6341-554B-A579-D6B4ED3C2EB1}"/>
    <dgm:cxn modelId="{BF146D29-C58B-8249-A788-7D90F73D6947}" type="presOf" srcId="{943CDC44-5565-8B48-87EF-9B681CC2E0C8}" destId="{EA56D3B0-BAAB-6C4E-A315-9006F4183F27}" srcOrd="0" destOrd="0" presId="urn:microsoft.com/office/officeart/2005/8/layout/orgChart1"/>
    <dgm:cxn modelId="{3E63FE32-20DC-5645-A856-9683953FB90A}" type="presOf" srcId="{2DB67499-479D-D74C-BEC2-40F39E1117C8}" destId="{C0479316-354C-BE4D-9AF4-C44A5205E2A0}" srcOrd="1" destOrd="0" presId="urn:microsoft.com/office/officeart/2005/8/layout/orgChart1"/>
    <dgm:cxn modelId="{DD29C45B-8647-4F49-B3FD-0710B77FDEF9}" type="presOf" srcId="{2DB67499-479D-D74C-BEC2-40F39E1117C8}" destId="{0300135F-4F84-D944-B7D2-5A3C9432AD42}" srcOrd="0" destOrd="0" presId="urn:microsoft.com/office/officeart/2005/8/layout/orgChart1"/>
    <dgm:cxn modelId="{AC9CEF60-A483-9741-99FD-FFC6DE3BCB96}" type="presOf" srcId="{B86D8C14-5696-824E-9399-3852773B7816}" destId="{630E30A5-393F-9A48-AFEB-5D34097F883F}" srcOrd="0" destOrd="0" presId="urn:microsoft.com/office/officeart/2005/8/layout/orgChart1"/>
    <dgm:cxn modelId="{5CD57F44-1738-1E49-88EC-8B956233F545}" type="presOf" srcId="{E52711EC-9D86-5C46-B42A-111B87559B4C}" destId="{3D7EBAD9-D1D5-C549-9BBD-987FF7248644}" srcOrd="0" destOrd="0" presId="urn:microsoft.com/office/officeart/2005/8/layout/orgChart1"/>
    <dgm:cxn modelId="{9E06D464-345B-1245-88FA-EED89C69B9BA}" type="presOf" srcId="{E86EDEAB-6465-8747-954B-1C73ED2DFA93}" destId="{8BD4CD2B-6A79-1F4B-86DC-EA77F9609924}" srcOrd="1" destOrd="0" presId="urn:microsoft.com/office/officeart/2005/8/layout/orgChart1"/>
    <dgm:cxn modelId="{75FFBC66-363C-8D42-AFDC-FB56D6280F6E}" type="presOf" srcId="{0C88A778-554A-7143-A4DF-B656266404B4}" destId="{4E7F7AA4-9717-8A4D-8877-C2CD2E3E62AB}" srcOrd="0" destOrd="0" presId="urn:microsoft.com/office/officeart/2005/8/layout/orgChart1"/>
    <dgm:cxn modelId="{18066B68-7311-B241-855D-98EA390601A6}" type="presOf" srcId="{E86EDEAB-6465-8747-954B-1C73ED2DFA93}" destId="{AA2A5930-C221-964E-95B2-CDA01BEC8FE3}" srcOrd="0" destOrd="0" presId="urn:microsoft.com/office/officeart/2005/8/layout/orgChart1"/>
    <dgm:cxn modelId="{32BF6449-D33A-7D46-B280-D5BC03900750}" type="presOf" srcId="{33B6F6C6-970A-2542-8427-84D9A7CB127A}" destId="{5C319F8E-6340-D14B-BBB3-26D06BE8A856}" srcOrd="0" destOrd="0" presId="urn:microsoft.com/office/officeart/2005/8/layout/orgChart1"/>
    <dgm:cxn modelId="{B9D2BF6A-9510-6F48-9B25-E0042291B3B8}" type="presOf" srcId="{F2A15726-68A2-7B4B-9943-6E4711E90B33}" destId="{F226C605-2024-B746-AD1D-4FE726E7FA39}" srcOrd="0" destOrd="0" presId="urn:microsoft.com/office/officeart/2005/8/layout/orgChart1"/>
    <dgm:cxn modelId="{F141AE6D-F204-5B4F-AD2F-7868040063A1}" type="presOf" srcId="{0C88A778-554A-7143-A4DF-B656266404B4}" destId="{87B9C4F7-901B-2746-A558-FE7D9E22AA70}" srcOrd="1" destOrd="0" presId="urn:microsoft.com/office/officeart/2005/8/layout/orgChart1"/>
    <dgm:cxn modelId="{94D9C64E-BE47-8B45-B136-D774E624BCD0}" srcId="{943CDC44-5565-8B48-87EF-9B681CC2E0C8}" destId="{40609A02-15CE-814A-98CA-2AB93681F485}" srcOrd="1" destOrd="0" parTransId="{BAE49FAE-9CF0-4645-90BD-E0CD6C5BCAA0}" sibTransId="{3FE04F9A-A550-554B-8249-974BC6C12E16}"/>
    <dgm:cxn modelId="{26A0E04E-968A-6D42-A3D4-176ECBE043F9}" srcId="{33B6F6C6-970A-2542-8427-84D9A7CB127A}" destId="{ABA34B1E-8471-924E-9E4B-A56DB958A8C0}" srcOrd="0" destOrd="0" parTransId="{29B560F9-F500-2140-8B74-44DCC0E651B5}" sibTransId="{CB0C8CB3-F7A4-9644-9AB6-0DCC6DB2EDCD}"/>
    <dgm:cxn modelId="{8806374F-EA50-504F-B75E-21201603329F}" type="presOf" srcId="{ABA34B1E-8471-924E-9E4B-A56DB958A8C0}" destId="{76A961C9-5B7A-5D4B-8851-5615860B4670}" srcOrd="1" destOrd="0" presId="urn:microsoft.com/office/officeart/2005/8/layout/orgChart1"/>
    <dgm:cxn modelId="{88337055-AA72-984E-B94A-E8E6715B29D9}" type="presOf" srcId="{4D060E95-511D-6349-A9EE-EEDE76308581}" destId="{A68FA708-93DC-7543-92C2-2123CD0807C2}" srcOrd="0" destOrd="0" presId="urn:microsoft.com/office/officeart/2005/8/layout/orgChart1"/>
    <dgm:cxn modelId="{F050A877-B221-BE43-886F-5FB225FF27CB}" type="presOf" srcId="{4133E4E8-51FA-614E-97D4-ACA85395FCAA}" destId="{163468CD-06CC-D447-B497-B32DDDEB6A21}" srcOrd="1" destOrd="0" presId="urn:microsoft.com/office/officeart/2005/8/layout/orgChart1"/>
    <dgm:cxn modelId="{F182FB77-A587-0F48-A770-6B8E510EF62D}" type="presOf" srcId="{27392CE8-1AFC-554A-9FD8-FEC455EDF140}" destId="{6BE7822F-E48B-854B-99F4-585C03DCB1DF}" srcOrd="0" destOrd="0" presId="urn:microsoft.com/office/officeart/2005/8/layout/orgChart1"/>
    <dgm:cxn modelId="{58DE687A-D81D-944D-BCF4-0D6D253CF640}" srcId="{33B6F6C6-970A-2542-8427-84D9A7CB127A}" destId="{E52711EC-9D86-5C46-B42A-111B87559B4C}" srcOrd="1" destOrd="0" parTransId="{EC393461-CCE7-C14B-9D8B-2BCCA89F0AF8}" sibTransId="{CFBF30C9-53F8-094C-AE6A-69C280B3721C}"/>
    <dgm:cxn modelId="{D76DF25A-D20A-8D40-AB49-7200BE77B9BC}" type="presOf" srcId="{7D627CC9-ACC5-C245-8174-AEE1C491A2F2}" destId="{F2F6A87C-43F3-5746-8EC0-E27558BCA1B1}" srcOrd="0" destOrd="0" presId="urn:microsoft.com/office/officeart/2005/8/layout/orgChart1"/>
    <dgm:cxn modelId="{F523937D-CF55-0646-9281-1FA6529358ED}" type="presOf" srcId="{ABA34B1E-8471-924E-9E4B-A56DB958A8C0}" destId="{9F4BEA75-80F9-EF40-9308-DD96A67E8C5D}" srcOrd="0" destOrd="0" presId="urn:microsoft.com/office/officeart/2005/8/layout/orgChart1"/>
    <dgm:cxn modelId="{A8A32F81-3D10-DC4C-92ED-F99ACC5A41FE}" type="presOf" srcId="{33B6F6C6-970A-2542-8427-84D9A7CB127A}" destId="{F36EE712-10D3-F049-8998-AF4A5172147D}" srcOrd="1" destOrd="0" presId="urn:microsoft.com/office/officeart/2005/8/layout/orgChart1"/>
    <dgm:cxn modelId="{E34DC981-8022-284D-8193-8B47B91D6289}" type="presOf" srcId="{39A969ED-0DA2-5844-9B49-EADE0769A61D}" destId="{C60992B9-8A70-4441-8D98-C4A402395A35}" srcOrd="0" destOrd="0" presId="urn:microsoft.com/office/officeart/2005/8/layout/orgChart1"/>
    <dgm:cxn modelId="{4051C092-DE1C-C54E-B5AA-ACE75F8EAFED}" type="presOf" srcId="{E52711EC-9D86-5C46-B42A-111B87559B4C}" destId="{DD10FA57-B48A-7D4F-84EB-E2EB2F238B07}" srcOrd="1" destOrd="0" presId="urn:microsoft.com/office/officeart/2005/8/layout/orgChart1"/>
    <dgm:cxn modelId="{84294C96-52C4-0549-9E0E-9FDC8E458B7B}" srcId="{943CDC44-5565-8B48-87EF-9B681CC2E0C8}" destId="{53D5F863-9317-8542-BC6A-268061C83BA1}" srcOrd="0" destOrd="0" parTransId="{7D627CC9-ACC5-C245-8174-AEE1C491A2F2}" sibTransId="{957DDACF-8108-7D42-AFEC-C16AA84EE3FB}"/>
    <dgm:cxn modelId="{2BA627A0-B665-784A-9416-2391A1D3C102}" type="presOf" srcId="{29B560F9-F500-2140-8B74-44DCC0E651B5}" destId="{5626C108-D724-6940-AE55-A2EBCDC1D04C}" srcOrd="0" destOrd="0" presId="urn:microsoft.com/office/officeart/2005/8/layout/orgChart1"/>
    <dgm:cxn modelId="{498B6BA1-396E-D14B-AF4C-D36E7CB76893}" type="presOf" srcId="{671D8856-DB3A-0846-8800-004A47D17337}" destId="{79BEC791-8B15-574A-B204-BC0F6FA5A60E}" srcOrd="0" destOrd="0" presId="urn:microsoft.com/office/officeart/2005/8/layout/orgChart1"/>
    <dgm:cxn modelId="{8AB7A4A5-F733-644F-A091-57FFAA76584E}" type="presOf" srcId="{AB550C1A-2AD0-A149-8EF2-BE7DE53E8A17}" destId="{1EF88EF3-DCCE-3446-B5F2-4996DA5F29B8}" srcOrd="0" destOrd="0" presId="urn:microsoft.com/office/officeart/2005/8/layout/orgChart1"/>
    <dgm:cxn modelId="{EECB37B0-16E2-D845-84F7-E065D5B8EA38}" srcId="{2DB67499-479D-D74C-BEC2-40F39E1117C8}" destId="{33B6F6C6-970A-2542-8427-84D9A7CB127A}" srcOrd="0" destOrd="0" parTransId="{671D8856-DB3A-0846-8800-004A47D17337}" sibTransId="{1F9B56E9-4879-1142-8DEE-7ACFB7C27159}"/>
    <dgm:cxn modelId="{CF68BAB0-A8E3-8A40-BBE7-0189535AE18A}" type="presOf" srcId="{5AE72498-F007-B147-94E5-65548ED04239}" destId="{06C3EDEA-E6FD-F64A-96F9-538CA32E41DF}" srcOrd="0" destOrd="0" presId="urn:microsoft.com/office/officeart/2005/8/layout/orgChart1"/>
    <dgm:cxn modelId="{E44683B3-D99F-B64E-B9B3-E2FAAB93402B}" type="presOf" srcId="{EC393461-CCE7-C14B-9D8B-2BCCA89F0AF8}" destId="{3BBB9AF8-E83F-874D-9AAD-C3A997071CCD}" srcOrd="0" destOrd="0" presId="urn:microsoft.com/office/officeart/2005/8/layout/orgChart1"/>
    <dgm:cxn modelId="{A17972B7-2757-0A4A-92B9-314B4D9FC5C8}" srcId="{5AE72498-F007-B147-94E5-65548ED04239}" destId="{2DB67499-479D-D74C-BEC2-40F39E1117C8}" srcOrd="0" destOrd="0" parTransId="{2A0D1D01-A16C-CB44-8F24-BE25857E7622}" sibTransId="{C6773C90-1FC9-1F4B-B5AF-EFF843669DDD}"/>
    <dgm:cxn modelId="{D8826ABA-D0CE-9A45-8E01-9EB3EF326D89}" srcId="{E52711EC-9D86-5C46-B42A-111B87559B4C}" destId="{4133E4E8-51FA-614E-97D4-ACA85395FCAA}" srcOrd="0" destOrd="0" parTransId="{39A969ED-0DA2-5844-9B49-EADE0769A61D}" sibTransId="{4118F988-FCEA-2D42-9B25-4B80AB785747}"/>
    <dgm:cxn modelId="{E366A3BB-75E1-D74D-A2B7-CE76C244C8D1}" type="presOf" srcId="{53D5F863-9317-8542-BC6A-268061C83BA1}" destId="{6BA59A1B-F267-5648-97D7-68B1EED8BE2D}" srcOrd="1" destOrd="0" presId="urn:microsoft.com/office/officeart/2005/8/layout/orgChart1"/>
    <dgm:cxn modelId="{D674B3C2-77BE-6F4C-B80D-00824C643AF9}" type="presOf" srcId="{AB550C1A-2AD0-A149-8EF2-BE7DE53E8A17}" destId="{E4AD0271-FDC3-5642-9800-0731DB9A1482}" srcOrd="1" destOrd="0" presId="urn:microsoft.com/office/officeart/2005/8/layout/orgChart1"/>
    <dgm:cxn modelId="{644EFCC5-8B31-A74A-BFEA-98C1A4C8CBDD}" type="presOf" srcId="{53D5F863-9317-8542-BC6A-268061C83BA1}" destId="{6E2666EE-0974-E54C-B7E5-A108DE55AC26}" srcOrd="0" destOrd="0" presId="urn:microsoft.com/office/officeart/2005/8/layout/orgChart1"/>
    <dgm:cxn modelId="{ECD21BC7-C297-B646-BF1D-747A53E4347D}" type="presOf" srcId="{7B81021F-9853-9642-A3EB-86A10BBC435E}" destId="{D2AEBAF3-B43B-F54E-A3F1-F002233CEBF1}" srcOrd="0" destOrd="0" presId="urn:microsoft.com/office/officeart/2005/8/layout/orgChart1"/>
    <dgm:cxn modelId="{3D2260CA-0DCD-4B4A-BE87-86DD6437EA2D}" srcId="{33B6F6C6-970A-2542-8427-84D9A7CB127A}" destId="{0C88A778-554A-7143-A4DF-B656266404B4}" srcOrd="2" destOrd="0" parTransId="{F2A15726-68A2-7B4B-9943-6E4711E90B33}" sibTransId="{ACDF0056-6816-4544-882F-81C22D22A928}"/>
    <dgm:cxn modelId="{DC6E88D2-75DE-684C-A30B-CA846D9774D3}" type="presOf" srcId="{40609A02-15CE-814A-98CA-2AB93681F485}" destId="{0F1B6085-A0F3-3242-A115-60E60143C4F8}" srcOrd="1" destOrd="0" presId="urn:microsoft.com/office/officeart/2005/8/layout/orgChart1"/>
    <dgm:cxn modelId="{81A03AD3-9746-AD47-AAB9-6BDBCC99DBF4}" srcId="{E52711EC-9D86-5C46-B42A-111B87559B4C}" destId="{AB550C1A-2AD0-A149-8EF2-BE7DE53E8A17}" srcOrd="2" destOrd="0" parTransId="{4D060E95-511D-6349-A9EE-EEDE76308581}" sibTransId="{FE3BDCD2-3087-6441-8974-68A4DE2740AC}"/>
    <dgm:cxn modelId="{DED3A3D7-21BE-394C-9EF9-A8D7F667DF08}" type="presOf" srcId="{349DA51B-72C3-7A45-B14F-B4FE6294F09F}" destId="{977A9648-9556-214B-8DA3-0162F7AB25B3}" srcOrd="0" destOrd="0" presId="urn:microsoft.com/office/officeart/2005/8/layout/orgChart1"/>
    <dgm:cxn modelId="{E44E93EC-3AA6-9343-8AEF-B7FAC72193F3}" type="presOf" srcId="{40609A02-15CE-814A-98CA-2AB93681F485}" destId="{C15D7F5C-F723-A049-ABE0-752211A3CC77}" srcOrd="0" destOrd="0" presId="urn:microsoft.com/office/officeart/2005/8/layout/orgChart1"/>
    <dgm:cxn modelId="{9D9D5023-92AC-A146-86FE-8667B71739B1}" type="presParOf" srcId="{06C3EDEA-E6FD-F64A-96F9-538CA32E41DF}" destId="{42A501A6-6F59-3C4D-93A4-18FD2F5B771A}" srcOrd="0" destOrd="0" presId="urn:microsoft.com/office/officeart/2005/8/layout/orgChart1"/>
    <dgm:cxn modelId="{2A19900F-7153-2642-AF41-CBB9B4B48350}" type="presParOf" srcId="{42A501A6-6F59-3C4D-93A4-18FD2F5B771A}" destId="{BC3EC304-7338-7848-8EF0-94E05792002C}" srcOrd="0" destOrd="0" presId="urn:microsoft.com/office/officeart/2005/8/layout/orgChart1"/>
    <dgm:cxn modelId="{54EDA3F8-BC1F-D34F-B5D8-92EF83D1BD03}" type="presParOf" srcId="{BC3EC304-7338-7848-8EF0-94E05792002C}" destId="{0300135F-4F84-D944-B7D2-5A3C9432AD42}" srcOrd="0" destOrd="0" presId="urn:microsoft.com/office/officeart/2005/8/layout/orgChart1"/>
    <dgm:cxn modelId="{D4F0A3B9-A7D5-C24A-BB25-55571AACE786}" type="presParOf" srcId="{BC3EC304-7338-7848-8EF0-94E05792002C}" destId="{C0479316-354C-BE4D-9AF4-C44A5205E2A0}" srcOrd="1" destOrd="0" presId="urn:microsoft.com/office/officeart/2005/8/layout/orgChart1"/>
    <dgm:cxn modelId="{11AE1E32-D1C3-5340-902A-32E5F48A292E}" type="presParOf" srcId="{42A501A6-6F59-3C4D-93A4-18FD2F5B771A}" destId="{12E82A83-1AA7-5C4B-8923-E932A9695D1E}" srcOrd="1" destOrd="0" presId="urn:microsoft.com/office/officeart/2005/8/layout/orgChart1"/>
    <dgm:cxn modelId="{043D9C0F-482A-E840-AE3E-E0FEA2666CE0}" type="presParOf" srcId="{12E82A83-1AA7-5C4B-8923-E932A9695D1E}" destId="{79BEC791-8B15-574A-B204-BC0F6FA5A60E}" srcOrd="0" destOrd="0" presId="urn:microsoft.com/office/officeart/2005/8/layout/orgChart1"/>
    <dgm:cxn modelId="{2F98AADB-FE99-5940-B375-3FF44BA95BC4}" type="presParOf" srcId="{12E82A83-1AA7-5C4B-8923-E932A9695D1E}" destId="{46351CF7-9C38-C246-9859-01967A7CEE03}" srcOrd="1" destOrd="0" presId="urn:microsoft.com/office/officeart/2005/8/layout/orgChart1"/>
    <dgm:cxn modelId="{DB36B752-2C5C-4B4F-8536-17F9353F10A0}" type="presParOf" srcId="{46351CF7-9C38-C246-9859-01967A7CEE03}" destId="{620D770C-8D71-B74A-B3E0-02774EDE3F68}" srcOrd="0" destOrd="0" presId="urn:microsoft.com/office/officeart/2005/8/layout/orgChart1"/>
    <dgm:cxn modelId="{5D35BAD8-2E18-3748-B9A7-AC998E1E31C5}" type="presParOf" srcId="{620D770C-8D71-B74A-B3E0-02774EDE3F68}" destId="{5C319F8E-6340-D14B-BBB3-26D06BE8A856}" srcOrd="0" destOrd="0" presId="urn:microsoft.com/office/officeart/2005/8/layout/orgChart1"/>
    <dgm:cxn modelId="{DB203F13-DDF4-924A-92F7-45F18EB336C4}" type="presParOf" srcId="{620D770C-8D71-B74A-B3E0-02774EDE3F68}" destId="{F36EE712-10D3-F049-8998-AF4A5172147D}" srcOrd="1" destOrd="0" presId="urn:microsoft.com/office/officeart/2005/8/layout/orgChart1"/>
    <dgm:cxn modelId="{F63216C7-169F-2F45-A55D-E2569469262D}" type="presParOf" srcId="{46351CF7-9C38-C246-9859-01967A7CEE03}" destId="{BEA248C0-AF21-1A4F-A9E9-D32AD8DF9275}" srcOrd="1" destOrd="0" presId="urn:microsoft.com/office/officeart/2005/8/layout/orgChart1"/>
    <dgm:cxn modelId="{3A01F6CB-A51F-E840-BABF-A0F7C683BC1B}" type="presParOf" srcId="{BEA248C0-AF21-1A4F-A9E9-D32AD8DF9275}" destId="{5626C108-D724-6940-AE55-A2EBCDC1D04C}" srcOrd="0" destOrd="0" presId="urn:microsoft.com/office/officeart/2005/8/layout/orgChart1"/>
    <dgm:cxn modelId="{52DF7E40-688B-AB4C-9465-13D4988EADDF}" type="presParOf" srcId="{BEA248C0-AF21-1A4F-A9E9-D32AD8DF9275}" destId="{543EB6AB-54AA-DB42-870A-27CA980F2DD2}" srcOrd="1" destOrd="0" presId="urn:microsoft.com/office/officeart/2005/8/layout/orgChart1"/>
    <dgm:cxn modelId="{7D8024B8-4779-2145-AC68-7C44976F2AFD}" type="presParOf" srcId="{543EB6AB-54AA-DB42-870A-27CA980F2DD2}" destId="{DED443C8-1B10-A142-B9A9-45C79151E37B}" srcOrd="0" destOrd="0" presId="urn:microsoft.com/office/officeart/2005/8/layout/orgChart1"/>
    <dgm:cxn modelId="{44183396-EB10-5949-8D58-B666A9904F1C}" type="presParOf" srcId="{DED443C8-1B10-A142-B9A9-45C79151E37B}" destId="{9F4BEA75-80F9-EF40-9308-DD96A67E8C5D}" srcOrd="0" destOrd="0" presId="urn:microsoft.com/office/officeart/2005/8/layout/orgChart1"/>
    <dgm:cxn modelId="{BAA51AE7-89CD-B44B-BE76-306ABF62C2EC}" type="presParOf" srcId="{DED443C8-1B10-A142-B9A9-45C79151E37B}" destId="{76A961C9-5B7A-5D4B-8851-5615860B4670}" srcOrd="1" destOrd="0" presId="urn:microsoft.com/office/officeart/2005/8/layout/orgChart1"/>
    <dgm:cxn modelId="{CF45134F-8C52-F54C-BC37-3B661D235EF5}" type="presParOf" srcId="{543EB6AB-54AA-DB42-870A-27CA980F2DD2}" destId="{3E958EAC-6BDD-674E-B1C8-A558248D9B5F}" srcOrd="1" destOrd="0" presId="urn:microsoft.com/office/officeart/2005/8/layout/orgChart1"/>
    <dgm:cxn modelId="{7DAE76C9-D016-064C-B055-9A46DA28CF58}" type="presParOf" srcId="{3E958EAC-6BDD-674E-B1C8-A558248D9B5F}" destId="{630E30A5-393F-9A48-AFEB-5D34097F883F}" srcOrd="0" destOrd="0" presId="urn:microsoft.com/office/officeart/2005/8/layout/orgChart1"/>
    <dgm:cxn modelId="{1F819A65-182D-B841-97B5-A91635A3DEBA}" type="presParOf" srcId="{3E958EAC-6BDD-674E-B1C8-A558248D9B5F}" destId="{AB8E2695-AA9F-4F49-9A69-659A79955A0B}" srcOrd="1" destOrd="0" presId="urn:microsoft.com/office/officeart/2005/8/layout/orgChart1"/>
    <dgm:cxn modelId="{04BD8490-3A52-B740-885E-EA7163AC32CD}" type="presParOf" srcId="{AB8E2695-AA9F-4F49-9A69-659A79955A0B}" destId="{50B4EBDC-99D5-2842-9328-42484FC14123}" srcOrd="0" destOrd="0" presId="urn:microsoft.com/office/officeart/2005/8/layout/orgChart1"/>
    <dgm:cxn modelId="{799FB930-CF7C-944F-AC13-FBFC77B6153D}" type="presParOf" srcId="{50B4EBDC-99D5-2842-9328-42484FC14123}" destId="{AA2A5930-C221-964E-95B2-CDA01BEC8FE3}" srcOrd="0" destOrd="0" presId="urn:microsoft.com/office/officeart/2005/8/layout/orgChart1"/>
    <dgm:cxn modelId="{68E1C2BC-43C9-9A42-964D-CCBC36D5DA81}" type="presParOf" srcId="{50B4EBDC-99D5-2842-9328-42484FC14123}" destId="{8BD4CD2B-6A79-1F4B-86DC-EA77F9609924}" srcOrd="1" destOrd="0" presId="urn:microsoft.com/office/officeart/2005/8/layout/orgChart1"/>
    <dgm:cxn modelId="{E8A362F5-AF09-5D4B-8A97-D0EBBFB75909}" type="presParOf" srcId="{AB8E2695-AA9F-4F49-9A69-659A79955A0B}" destId="{020EEC04-F971-BA47-98DA-06008DEF09B2}" srcOrd="1" destOrd="0" presId="urn:microsoft.com/office/officeart/2005/8/layout/orgChart1"/>
    <dgm:cxn modelId="{F30A69E9-B927-0C46-8F46-FF0250B8A4A6}" type="presParOf" srcId="{AB8E2695-AA9F-4F49-9A69-659A79955A0B}" destId="{ACCF7B1D-3973-9E4F-879F-93522D1D0F2D}" srcOrd="2" destOrd="0" presId="urn:microsoft.com/office/officeart/2005/8/layout/orgChart1"/>
    <dgm:cxn modelId="{AF72D0A8-C541-0448-BD13-E17FE7125AFC}" type="presParOf" srcId="{543EB6AB-54AA-DB42-870A-27CA980F2DD2}" destId="{ED75FC32-051D-7A46-AFC0-F99D8BA9AFA9}" srcOrd="2" destOrd="0" presId="urn:microsoft.com/office/officeart/2005/8/layout/orgChart1"/>
    <dgm:cxn modelId="{6C224B99-3E01-0A4E-AEFA-7C83E69E56DE}" type="presParOf" srcId="{BEA248C0-AF21-1A4F-A9E9-D32AD8DF9275}" destId="{3BBB9AF8-E83F-874D-9AAD-C3A997071CCD}" srcOrd="2" destOrd="0" presId="urn:microsoft.com/office/officeart/2005/8/layout/orgChart1"/>
    <dgm:cxn modelId="{FECA405A-14B5-2245-837B-39300FB332BD}" type="presParOf" srcId="{BEA248C0-AF21-1A4F-A9E9-D32AD8DF9275}" destId="{D86CD89E-6FF7-A84D-8F05-D34D6D47EC37}" srcOrd="3" destOrd="0" presId="urn:microsoft.com/office/officeart/2005/8/layout/orgChart1"/>
    <dgm:cxn modelId="{DF8433E6-A3E7-024D-8D81-4571BEC9F968}" type="presParOf" srcId="{D86CD89E-6FF7-A84D-8F05-D34D6D47EC37}" destId="{9FD01A4E-29CB-794F-B79C-1202609B7975}" srcOrd="0" destOrd="0" presId="urn:microsoft.com/office/officeart/2005/8/layout/orgChart1"/>
    <dgm:cxn modelId="{19ED6124-17A5-C740-9B03-6D578EEB02E1}" type="presParOf" srcId="{9FD01A4E-29CB-794F-B79C-1202609B7975}" destId="{3D7EBAD9-D1D5-C549-9BBD-987FF7248644}" srcOrd="0" destOrd="0" presId="urn:microsoft.com/office/officeart/2005/8/layout/orgChart1"/>
    <dgm:cxn modelId="{5CBDFBB8-2F05-D541-8F13-894C581585A8}" type="presParOf" srcId="{9FD01A4E-29CB-794F-B79C-1202609B7975}" destId="{DD10FA57-B48A-7D4F-84EB-E2EB2F238B07}" srcOrd="1" destOrd="0" presId="urn:microsoft.com/office/officeart/2005/8/layout/orgChart1"/>
    <dgm:cxn modelId="{DAEB6ECA-29F1-1F42-AD26-E139C8BCDB8C}" type="presParOf" srcId="{D86CD89E-6FF7-A84D-8F05-D34D6D47EC37}" destId="{6D9D108D-6484-8E4B-8AE4-8EFA1905595D}" srcOrd="1" destOrd="0" presId="urn:microsoft.com/office/officeart/2005/8/layout/orgChart1"/>
    <dgm:cxn modelId="{89B9138D-C5D7-0744-8F95-F3C8DC2AF346}" type="presParOf" srcId="{6D9D108D-6484-8E4B-8AE4-8EFA1905595D}" destId="{C60992B9-8A70-4441-8D98-C4A402395A35}" srcOrd="0" destOrd="0" presId="urn:microsoft.com/office/officeart/2005/8/layout/orgChart1"/>
    <dgm:cxn modelId="{9A317ED0-7FA7-4345-B89E-9E7D25210512}" type="presParOf" srcId="{6D9D108D-6484-8E4B-8AE4-8EFA1905595D}" destId="{AD37E124-F5AA-F246-94E4-50BAC82666C4}" srcOrd="1" destOrd="0" presId="urn:microsoft.com/office/officeart/2005/8/layout/orgChart1"/>
    <dgm:cxn modelId="{C26944A7-7073-F648-8704-C7E5C2F3DE0F}" type="presParOf" srcId="{AD37E124-F5AA-F246-94E4-50BAC82666C4}" destId="{9C4497B5-1CEE-5045-8D8C-1C87E57A0E1A}" srcOrd="0" destOrd="0" presId="urn:microsoft.com/office/officeart/2005/8/layout/orgChart1"/>
    <dgm:cxn modelId="{5CCA78FA-2748-AE47-BF2F-69F60F034E11}" type="presParOf" srcId="{9C4497B5-1CEE-5045-8D8C-1C87E57A0E1A}" destId="{10401217-476A-CB41-A379-601F3FD4B319}" srcOrd="0" destOrd="0" presId="urn:microsoft.com/office/officeart/2005/8/layout/orgChart1"/>
    <dgm:cxn modelId="{91C47E4B-FFD2-3249-8C58-519253189737}" type="presParOf" srcId="{9C4497B5-1CEE-5045-8D8C-1C87E57A0E1A}" destId="{163468CD-06CC-D447-B497-B32DDDEB6A21}" srcOrd="1" destOrd="0" presId="urn:microsoft.com/office/officeart/2005/8/layout/orgChart1"/>
    <dgm:cxn modelId="{1F88EF04-2390-FB47-AACF-C31E1D566633}" type="presParOf" srcId="{AD37E124-F5AA-F246-94E4-50BAC82666C4}" destId="{A4420E5C-D534-7F4C-BC83-594A3B546868}" srcOrd="1" destOrd="0" presId="urn:microsoft.com/office/officeart/2005/8/layout/orgChart1"/>
    <dgm:cxn modelId="{E218783F-F42A-EB49-8596-7E13FF63D4A2}" type="presParOf" srcId="{AD37E124-F5AA-F246-94E4-50BAC82666C4}" destId="{0684B80B-E55D-C345-96C5-7BE73DCB0D36}" srcOrd="2" destOrd="0" presId="urn:microsoft.com/office/officeart/2005/8/layout/orgChart1"/>
    <dgm:cxn modelId="{7354A2D7-B6B8-8F4B-9B97-9CCD63BEC212}" type="presParOf" srcId="{6D9D108D-6484-8E4B-8AE4-8EFA1905595D}" destId="{D2AEBAF3-B43B-F54E-A3F1-F002233CEBF1}" srcOrd="2" destOrd="0" presId="urn:microsoft.com/office/officeart/2005/8/layout/orgChart1"/>
    <dgm:cxn modelId="{7BE30B9C-7C01-B943-AD2E-0865F7CA2946}" type="presParOf" srcId="{6D9D108D-6484-8E4B-8AE4-8EFA1905595D}" destId="{12CF5484-83F2-3C48-9CDE-9154B6B2063D}" srcOrd="3" destOrd="0" presId="urn:microsoft.com/office/officeart/2005/8/layout/orgChart1"/>
    <dgm:cxn modelId="{43CB628B-F48C-054B-9B5D-99B39222E019}" type="presParOf" srcId="{12CF5484-83F2-3C48-9CDE-9154B6B2063D}" destId="{13E66290-8698-FA45-978E-A56A40FEC791}" srcOrd="0" destOrd="0" presId="urn:microsoft.com/office/officeart/2005/8/layout/orgChart1"/>
    <dgm:cxn modelId="{F8FE0EB7-FD18-9547-A4F4-65B9224ECB5C}" type="presParOf" srcId="{13E66290-8698-FA45-978E-A56A40FEC791}" destId="{6BE7822F-E48B-854B-99F4-585C03DCB1DF}" srcOrd="0" destOrd="0" presId="urn:microsoft.com/office/officeart/2005/8/layout/orgChart1"/>
    <dgm:cxn modelId="{9389DBBD-E35A-9A46-AF6F-870C5EDCA856}" type="presParOf" srcId="{13E66290-8698-FA45-978E-A56A40FEC791}" destId="{70A19B90-0E00-F44C-9E79-47D9B23EE5FC}" srcOrd="1" destOrd="0" presId="urn:microsoft.com/office/officeart/2005/8/layout/orgChart1"/>
    <dgm:cxn modelId="{E01BF0DD-CC3A-2249-9BA8-1321490EBB8F}" type="presParOf" srcId="{12CF5484-83F2-3C48-9CDE-9154B6B2063D}" destId="{D84FAC6D-296D-D948-A964-AA9FD743B4F5}" srcOrd="1" destOrd="0" presId="urn:microsoft.com/office/officeart/2005/8/layout/orgChart1"/>
    <dgm:cxn modelId="{03D53AC8-666D-BF4D-8680-5C9BA01F7F74}" type="presParOf" srcId="{12CF5484-83F2-3C48-9CDE-9154B6B2063D}" destId="{E8DE1452-7DBE-3E40-9C9F-69769E4709E7}" srcOrd="2" destOrd="0" presId="urn:microsoft.com/office/officeart/2005/8/layout/orgChart1"/>
    <dgm:cxn modelId="{F405CEAE-8AC2-1F49-8AA0-4D00B836E77E}" type="presParOf" srcId="{6D9D108D-6484-8E4B-8AE4-8EFA1905595D}" destId="{A68FA708-93DC-7543-92C2-2123CD0807C2}" srcOrd="4" destOrd="0" presId="urn:microsoft.com/office/officeart/2005/8/layout/orgChart1"/>
    <dgm:cxn modelId="{0D68EDB4-8E4C-D442-A24B-B9A8D6C8AD82}" type="presParOf" srcId="{6D9D108D-6484-8E4B-8AE4-8EFA1905595D}" destId="{EE02348B-7C4E-3B47-9D73-7D96B36E7B96}" srcOrd="5" destOrd="0" presId="urn:microsoft.com/office/officeart/2005/8/layout/orgChart1"/>
    <dgm:cxn modelId="{C8C88BF6-EA7F-9547-946F-7C5FDE0A2B45}" type="presParOf" srcId="{EE02348B-7C4E-3B47-9D73-7D96B36E7B96}" destId="{B4A719DE-3468-384A-97FC-23C9AB4D27E9}" srcOrd="0" destOrd="0" presId="urn:microsoft.com/office/officeart/2005/8/layout/orgChart1"/>
    <dgm:cxn modelId="{254F6748-7F39-C54D-9BBE-803E5593EF63}" type="presParOf" srcId="{B4A719DE-3468-384A-97FC-23C9AB4D27E9}" destId="{1EF88EF3-DCCE-3446-B5F2-4996DA5F29B8}" srcOrd="0" destOrd="0" presId="urn:microsoft.com/office/officeart/2005/8/layout/orgChart1"/>
    <dgm:cxn modelId="{E7D78ADC-0BB0-2D4A-8475-6F8237B4EE19}" type="presParOf" srcId="{B4A719DE-3468-384A-97FC-23C9AB4D27E9}" destId="{E4AD0271-FDC3-5642-9800-0731DB9A1482}" srcOrd="1" destOrd="0" presId="urn:microsoft.com/office/officeart/2005/8/layout/orgChart1"/>
    <dgm:cxn modelId="{64D7D7C4-70EC-7143-B429-68D3E42011F4}" type="presParOf" srcId="{EE02348B-7C4E-3B47-9D73-7D96B36E7B96}" destId="{7E99716C-0ACD-454B-81C5-46A7B7E3FC3A}" srcOrd="1" destOrd="0" presId="urn:microsoft.com/office/officeart/2005/8/layout/orgChart1"/>
    <dgm:cxn modelId="{C222F329-647F-6641-AA41-B5F6F1177276}" type="presParOf" srcId="{EE02348B-7C4E-3B47-9D73-7D96B36E7B96}" destId="{20386604-0CE7-324C-B9B3-2DEAC5B6FEBB}" srcOrd="2" destOrd="0" presId="urn:microsoft.com/office/officeart/2005/8/layout/orgChart1"/>
    <dgm:cxn modelId="{575EAE2E-E4A6-374A-8A32-266415339B38}" type="presParOf" srcId="{D86CD89E-6FF7-A84D-8F05-D34D6D47EC37}" destId="{2D24D0EB-AD9B-4E46-B73C-C07922D6E19A}" srcOrd="2" destOrd="0" presId="urn:microsoft.com/office/officeart/2005/8/layout/orgChart1"/>
    <dgm:cxn modelId="{CF6A4D2E-8349-134D-B3FB-1A911BD478A5}" type="presParOf" srcId="{BEA248C0-AF21-1A4F-A9E9-D32AD8DF9275}" destId="{F226C605-2024-B746-AD1D-4FE726E7FA39}" srcOrd="4" destOrd="0" presId="urn:microsoft.com/office/officeart/2005/8/layout/orgChart1"/>
    <dgm:cxn modelId="{4AE40C54-26BF-6F4B-AAB8-9FF09EA12869}" type="presParOf" srcId="{BEA248C0-AF21-1A4F-A9E9-D32AD8DF9275}" destId="{D30F219A-A07F-2C43-A0D3-6DEB6E9E9EDF}" srcOrd="5" destOrd="0" presId="urn:microsoft.com/office/officeart/2005/8/layout/orgChart1"/>
    <dgm:cxn modelId="{0B1AACEF-5702-A049-9A9E-98160835E265}" type="presParOf" srcId="{D30F219A-A07F-2C43-A0D3-6DEB6E9E9EDF}" destId="{BFD19C03-F6AD-7847-BF95-4D0A6B1AD1C1}" srcOrd="0" destOrd="0" presId="urn:microsoft.com/office/officeart/2005/8/layout/orgChart1"/>
    <dgm:cxn modelId="{BC9DF76D-680A-DB45-8DD0-89FBC0D57BB2}" type="presParOf" srcId="{BFD19C03-F6AD-7847-BF95-4D0A6B1AD1C1}" destId="{4E7F7AA4-9717-8A4D-8877-C2CD2E3E62AB}" srcOrd="0" destOrd="0" presId="urn:microsoft.com/office/officeart/2005/8/layout/orgChart1"/>
    <dgm:cxn modelId="{02ADBB4C-C3CC-3947-B214-FE5826346B57}" type="presParOf" srcId="{BFD19C03-F6AD-7847-BF95-4D0A6B1AD1C1}" destId="{87B9C4F7-901B-2746-A558-FE7D9E22AA70}" srcOrd="1" destOrd="0" presId="urn:microsoft.com/office/officeart/2005/8/layout/orgChart1"/>
    <dgm:cxn modelId="{04B4CA11-13DE-3C40-8DEE-0500B4B35B50}" type="presParOf" srcId="{D30F219A-A07F-2C43-A0D3-6DEB6E9E9EDF}" destId="{EA5EF067-DCDF-C749-90D2-D988549201F4}" srcOrd="1" destOrd="0" presId="urn:microsoft.com/office/officeart/2005/8/layout/orgChart1"/>
    <dgm:cxn modelId="{6383C720-EE15-5645-A24F-E6EB96153D63}" type="presParOf" srcId="{D30F219A-A07F-2C43-A0D3-6DEB6E9E9EDF}" destId="{30C57F5D-E8B4-D747-98DC-E0F4B8AD498E}" srcOrd="2" destOrd="0" presId="urn:microsoft.com/office/officeart/2005/8/layout/orgChart1"/>
    <dgm:cxn modelId="{3A1BF22E-21AA-A54E-B5DC-0A205BDF345D}" type="presParOf" srcId="{46351CF7-9C38-C246-9859-01967A7CEE03}" destId="{DF2D7A40-A0C2-C44D-91EE-FBFB584B55E6}" srcOrd="2" destOrd="0" presId="urn:microsoft.com/office/officeart/2005/8/layout/orgChart1"/>
    <dgm:cxn modelId="{03FBBA83-9EE2-0146-A127-D7D24969B6A0}" type="presParOf" srcId="{12E82A83-1AA7-5C4B-8923-E932A9695D1E}" destId="{977A9648-9556-214B-8DA3-0162F7AB25B3}" srcOrd="2" destOrd="0" presId="urn:microsoft.com/office/officeart/2005/8/layout/orgChart1"/>
    <dgm:cxn modelId="{5FB540A8-5A39-EF4F-BD15-3EBD78E359E1}" type="presParOf" srcId="{12E82A83-1AA7-5C4B-8923-E932A9695D1E}" destId="{FD12BBD8-CBAB-864F-9FB8-004831D9C54C}" srcOrd="3" destOrd="0" presId="urn:microsoft.com/office/officeart/2005/8/layout/orgChart1"/>
    <dgm:cxn modelId="{D3E5A0DD-E192-6541-99D8-2B14B0816421}" type="presParOf" srcId="{FD12BBD8-CBAB-864F-9FB8-004831D9C54C}" destId="{6DFA550B-E227-B245-BFB4-04E9A500EB99}" srcOrd="0" destOrd="0" presId="urn:microsoft.com/office/officeart/2005/8/layout/orgChart1"/>
    <dgm:cxn modelId="{B4BD9385-10F4-2E45-9099-49D5E67A07D4}" type="presParOf" srcId="{6DFA550B-E227-B245-BFB4-04E9A500EB99}" destId="{EA56D3B0-BAAB-6C4E-A315-9006F4183F27}" srcOrd="0" destOrd="0" presId="urn:microsoft.com/office/officeart/2005/8/layout/orgChart1"/>
    <dgm:cxn modelId="{37F7E02C-9143-B841-A2EF-161B4AA66CD2}" type="presParOf" srcId="{6DFA550B-E227-B245-BFB4-04E9A500EB99}" destId="{72F08A68-6A4E-144E-800E-85025A075B46}" srcOrd="1" destOrd="0" presId="urn:microsoft.com/office/officeart/2005/8/layout/orgChart1"/>
    <dgm:cxn modelId="{04BA9B62-AEBB-864C-82D1-A24C246EF066}" type="presParOf" srcId="{FD12BBD8-CBAB-864F-9FB8-004831D9C54C}" destId="{C2210FEA-BF67-B04B-A6DB-91D67A01ED09}" srcOrd="1" destOrd="0" presId="urn:microsoft.com/office/officeart/2005/8/layout/orgChart1"/>
    <dgm:cxn modelId="{5868BF88-AC58-9C48-8EA8-77C9E1C6D3EE}" type="presParOf" srcId="{C2210FEA-BF67-B04B-A6DB-91D67A01ED09}" destId="{F2F6A87C-43F3-5746-8EC0-E27558BCA1B1}" srcOrd="0" destOrd="0" presId="urn:microsoft.com/office/officeart/2005/8/layout/orgChart1"/>
    <dgm:cxn modelId="{2ABE141A-9939-6E4F-BD43-B2B10E0D19CC}" type="presParOf" srcId="{C2210FEA-BF67-B04B-A6DB-91D67A01ED09}" destId="{E1ED7BD7-AC4C-9A40-9B25-D11952618385}" srcOrd="1" destOrd="0" presId="urn:microsoft.com/office/officeart/2005/8/layout/orgChart1"/>
    <dgm:cxn modelId="{0923BEF7-1746-3149-92E3-340466A200E9}" type="presParOf" srcId="{E1ED7BD7-AC4C-9A40-9B25-D11952618385}" destId="{3043EC7E-79D8-D34A-B5A1-C8E274A1DE67}" srcOrd="0" destOrd="0" presId="urn:microsoft.com/office/officeart/2005/8/layout/orgChart1"/>
    <dgm:cxn modelId="{D4C4D237-0C1B-EE4D-8445-5E20BA1978B7}" type="presParOf" srcId="{3043EC7E-79D8-D34A-B5A1-C8E274A1DE67}" destId="{6E2666EE-0974-E54C-B7E5-A108DE55AC26}" srcOrd="0" destOrd="0" presId="urn:microsoft.com/office/officeart/2005/8/layout/orgChart1"/>
    <dgm:cxn modelId="{58366976-DA43-B54D-BE28-965DB5F9BB22}" type="presParOf" srcId="{3043EC7E-79D8-D34A-B5A1-C8E274A1DE67}" destId="{6BA59A1B-F267-5648-97D7-68B1EED8BE2D}" srcOrd="1" destOrd="0" presId="urn:microsoft.com/office/officeart/2005/8/layout/orgChart1"/>
    <dgm:cxn modelId="{0A6C2381-5269-D440-8618-AC1A23151BC7}" type="presParOf" srcId="{E1ED7BD7-AC4C-9A40-9B25-D11952618385}" destId="{D017E041-41F1-C34E-BF26-1104ABBE3E82}" srcOrd="1" destOrd="0" presId="urn:microsoft.com/office/officeart/2005/8/layout/orgChart1"/>
    <dgm:cxn modelId="{B23F051F-7E60-D146-A82E-E501EC1C6E13}" type="presParOf" srcId="{E1ED7BD7-AC4C-9A40-9B25-D11952618385}" destId="{F26D9D2F-0A69-AD4C-A0C8-7F6742DE70F1}" srcOrd="2" destOrd="0" presId="urn:microsoft.com/office/officeart/2005/8/layout/orgChart1"/>
    <dgm:cxn modelId="{2E802D3C-0D31-4B4A-A4A0-5E0C32979601}" type="presParOf" srcId="{C2210FEA-BF67-B04B-A6DB-91D67A01ED09}" destId="{FDA28FD7-C0BE-FD4A-8A1A-F41460E5212E}" srcOrd="2" destOrd="0" presId="urn:microsoft.com/office/officeart/2005/8/layout/orgChart1"/>
    <dgm:cxn modelId="{5C0E8849-C8B2-3C46-9FDB-E1974E250B18}" type="presParOf" srcId="{C2210FEA-BF67-B04B-A6DB-91D67A01ED09}" destId="{F4BEB614-CE46-234C-8BB4-4D8B784AB581}" srcOrd="3" destOrd="0" presId="urn:microsoft.com/office/officeart/2005/8/layout/orgChart1"/>
    <dgm:cxn modelId="{12FF9004-6EEB-9742-90CC-DF77228D2032}" type="presParOf" srcId="{F4BEB614-CE46-234C-8BB4-4D8B784AB581}" destId="{D5CAD8F6-C9C9-1541-B13C-EA0BF6EF49E7}" srcOrd="0" destOrd="0" presId="urn:microsoft.com/office/officeart/2005/8/layout/orgChart1"/>
    <dgm:cxn modelId="{51ACECD6-F10F-3340-B392-55A38E2B7E22}" type="presParOf" srcId="{D5CAD8F6-C9C9-1541-B13C-EA0BF6EF49E7}" destId="{C15D7F5C-F723-A049-ABE0-752211A3CC77}" srcOrd="0" destOrd="0" presId="urn:microsoft.com/office/officeart/2005/8/layout/orgChart1"/>
    <dgm:cxn modelId="{5EB85772-C783-A54C-AFCC-BCBB44E877A4}" type="presParOf" srcId="{D5CAD8F6-C9C9-1541-B13C-EA0BF6EF49E7}" destId="{0F1B6085-A0F3-3242-A115-60E60143C4F8}" srcOrd="1" destOrd="0" presId="urn:microsoft.com/office/officeart/2005/8/layout/orgChart1"/>
    <dgm:cxn modelId="{3C4348E5-9967-4A45-848F-5DE2EF7EC24A}" type="presParOf" srcId="{F4BEB614-CE46-234C-8BB4-4D8B784AB581}" destId="{469E6DF1-56C6-004B-83BD-8A71087579AB}" srcOrd="1" destOrd="0" presId="urn:microsoft.com/office/officeart/2005/8/layout/orgChart1"/>
    <dgm:cxn modelId="{C1D113CC-B757-9D4D-85CE-5EF4A35D3CF8}" type="presParOf" srcId="{F4BEB614-CE46-234C-8BB4-4D8B784AB581}" destId="{A0F3690C-5677-DA4B-A756-2F8969A52456}" srcOrd="2" destOrd="0" presId="urn:microsoft.com/office/officeart/2005/8/layout/orgChart1"/>
    <dgm:cxn modelId="{D488E93D-4B41-C848-894C-98836D129D4A}" type="presParOf" srcId="{FD12BBD8-CBAB-864F-9FB8-004831D9C54C}" destId="{BEF88E20-6C24-C244-91FA-D86C6FB7D850}" srcOrd="2" destOrd="0" presId="urn:microsoft.com/office/officeart/2005/8/layout/orgChart1"/>
    <dgm:cxn modelId="{9C6A1F6E-43E3-5049-8FD4-15582D2DF30D}" type="presParOf" srcId="{42A501A6-6F59-3C4D-93A4-18FD2F5B771A}" destId="{443ECFC7-CB82-664F-B907-5548774E8B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CD6BBA-47A4-4140-89CD-57A578BF4A27}" type="doc">
      <dgm:prSet loTypeId="urn:microsoft.com/office/officeart/2005/8/layout/chevron2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D36581C4-D7A6-AB41-BE35-DDC4CD40F0CC}">
      <dgm:prSet phldrT="[Текст]"/>
      <dgm:spPr/>
      <dgm:t>
        <a:bodyPr/>
        <a:lstStyle/>
        <a:p>
          <a:endParaRPr lang="ru-RU" dirty="0"/>
        </a:p>
      </dgm:t>
    </dgm:pt>
    <dgm:pt modelId="{D87F5056-0D91-4940-A649-15AE88EBDA63}" type="parTrans" cxnId="{DCB90F54-394C-4A4B-B47A-EF51AC6200CC}">
      <dgm:prSet/>
      <dgm:spPr/>
      <dgm:t>
        <a:bodyPr/>
        <a:lstStyle/>
        <a:p>
          <a:endParaRPr lang="ru-RU"/>
        </a:p>
      </dgm:t>
    </dgm:pt>
    <dgm:pt modelId="{6B727D9F-8553-244F-892C-226452DA2CD5}" type="sibTrans" cxnId="{DCB90F54-394C-4A4B-B47A-EF51AC6200CC}">
      <dgm:prSet/>
      <dgm:spPr/>
      <dgm:t>
        <a:bodyPr/>
        <a:lstStyle/>
        <a:p>
          <a:endParaRPr lang="ru-RU"/>
        </a:p>
      </dgm:t>
    </dgm:pt>
    <dgm:pt modelId="{2AA1281F-0CFD-224A-8BF2-48D1993D8E01}">
      <dgm:prSet/>
      <dgm:spPr/>
      <dgm:t>
        <a:bodyPr/>
        <a:lstStyle/>
        <a:p>
          <a:endParaRPr lang="ru-RU" dirty="0"/>
        </a:p>
      </dgm:t>
    </dgm:pt>
    <dgm:pt modelId="{46346B93-B519-AA4D-91C1-EFF9DF749516}" type="sibTrans" cxnId="{14C509BE-EC01-374A-B70A-52D49A31CE4B}">
      <dgm:prSet/>
      <dgm:spPr/>
      <dgm:t>
        <a:bodyPr/>
        <a:lstStyle/>
        <a:p>
          <a:endParaRPr lang="ru-RU"/>
        </a:p>
      </dgm:t>
    </dgm:pt>
    <dgm:pt modelId="{1F4FCD65-CA99-4841-B684-A477CBA8EC1C}" type="parTrans" cxnId="{14C509BE-EC01-374A-B70A-52D49A31CE4B}">
      <dgm:prSet/>
      <dgm:spPr/>
      <dgm:t>
        <a:bodyPr/>
        <a:lstStyle/>
        <a:p>
          <a:endParaRPr lang="ru-RU"/>
        </a:p>
      </dgm:t>
    </dgm:pt>
    <dgm:pt modelId="{31BA832D-4A6E-BB42-8038-C515FB685D78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2EA3C17E-1EB0-BA43-B004-E2E9C2064389}" type="sibTrans" cxnId="{D00E3279-79BD-094B-813A-F445B8B3911F}">
      <dgm:prSet/>
      <dgm:spPr/>
      <dgm:t>
        <a:bodyPr/>
        <a:lstStyle/>
        <a:p>
          <a:endParaRPr lang="ru-RU"/>
        </a:p>
      </dgm:t>
    </dgm:pt>
    <dgm:pt modelId="{80556DEB-6A44-3B43-896D-FCEB7BFB987D}" type="parTrans" cxnId="{D00E3279-79BD-094B-813A-F445B8B3911F}">
      <dgm:prSet/>
      <dgm:spPr/>
      <dgm:t>
        <a:bodyPr/>
        <a:lstStyle/>
        <a:p>
          <a:endParaRPr lang="ru-RU"/>
        </a:p>
      </dgm:t>
    </dgm:pt>
    <dgm:pt modelId="{14545AAB-7B0D-C049-9E06-08EEA629BECA}" type="pres">
      <dgm:prSet presAssocID="{6FCD6BBA-47A4-4140-89CD-57A578BF4A27}" presName="linearFlow" presStyleCnt="0">
        <dgm:presLayoutVars>
          <dgm:dir/>
          <dgm:animLvl val="lvl"/>
          <dgm:resizeHandles val="exact"/>
        </dgm:presLayoutVars>
      </dgm:prSet>
      <dgm:spPr/>
    </dgm:pt>
    <dgm:pt modelId="{5529E944-73E9-2740-94BE-0240EC416A0A}" type="pres">
      <dgm:prSet presAssocID="{D36581C4-D7A6-AB41-BE35-DDC4CD40F0CC}" presName="composite" presStyleCnt="0"/>
      <dgm:spPr/>
    </dgm:pt>
    <dgm:pt modelId="{C86D50C7-F36C-4640-8155-C813296C574F}" type="pres">
      <dgm:prSet presAssocID="{D36581C4-D7A6-AB41-BE35-DDC4CD40F0C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1EE02E8-907D-5C4A-A8B3-F14815D886A2}" type="pres">
      <dgm:prSet presAssocID="{D36581C4-D7A6-AB41-BE35-DDC4CD40F0CC}" presName="descendantText" presStyleLbl="alignAcc1" presStyleIdx="0" presStyleCnt="3">
        <dgm:presLayoutVars>
          <dgm:bulletEnabled val="1"/>
        </dgm:presLayoutVars>
      </dgm:prSet>
      <dgm:spPr/>
    </dgm:pt>
    <dgm:pt modelId="{DD237BCF-C978-BA46-B3D3-C1DCFB6D1116}" type="pres">
      <dgm:prSet presAssocID="{6B727D9F-8553-244F-892C-226452DA2CD5}" presName="sp" presStyleCnt="0"/>
      <dgm:spPr/>
    </dgm:pt>
    <dgm:pt modelId="{C00371F0-97F5-2647-98E1-56348C7D9D47}" type="pres">
      <dgm:prSet presAssocID="{31BA832D-4A6E-BB42-8038-C515FB685D78}" presName="composite" presStyleCnt="0"/>
      <dgm:spPr/>
    </dgm:pt>
    <dgm:pt modelId="{45855080-A937-8C4C-88C4-9CCB9E9D7A64}" type="pres">
      <dgm:prSet presAssocID="{31BA832D-4A6E-BB42-8038-C515FB685D7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A0C138D-B503-FE47-92FF-7E809F8EA559}" type="pres">
      <dgm:prSet presAssocID="{31BA832D-4A6E-BB42-8038-C515FB685D78}" presName="descendantText" presStyleLbl="alignAcc1" presStyleIdx="1" presStyleCnt="3" custLinFactNeighborX="685" custLinFactNeighborY="-4072">
        <dgm:presLayoutVars>
          <dgm:bulletEnabled val="1"/>
        </dgm:presLayoutVars>
      </dgm:prSet>
      <dgm:spPr/>
    </dgm:pt>
    <dgm:pt modelId="{65203B43-ABF8-6E4C-919D-54D2FED74DC1}" type="pres">
      <dgm:prSet presAssocID="{2EA3C17E-1EB0-BA43-B004-E2E9C2064389}" presName="sp" presStyleCnt="0"/>
      <dgm:spPr/>
    </dgm:pt>
    <dgm:pt modelId="{737DFE82-C24B-A645-AA58-55C74721898F}" type="pres">
      <dgm:prSet presAssocID="{2AA1281F-0CFD-224A-8BF2-48D1993D8E01}" presName="composite" presStyleCnt="0"/>
      <dgm:spPr/>
    </dgm:pt>
    <dgm:pt modelId="{6DD702C8-BDEF-D842-A00C-5AB9006709F0}" type="pres">
      <dgm:prSet presAssocID="{2AA1281F-0CFD-224A-8BF2-48D1993D8E0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D0AF48E-6768-B54D-A580-20AFA8DAE845}" type="pres">
      <dgm:prSet presAssocID="{2AA1281F-0CFD-224A-8BF2-48D1993D8E0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8244104-2DC2-D34E-A370-C1308D6DBA1D}" type="presOf" srcId="{2AA1281F-0CFD-224A-8BF2-48D1993D8E01}" destId="{6DD702C8-BDEF-D842-A00C-5AB9006709F0}" srcOrd="0" destOrd="0" presId="urn:microsoft.com/office/officeart/2005/8/layout/chevron2"/>
    <dgm:cxn modelId="{DCB90F54-394C-4A4B-B47A-EF51AC6200CC}" srcId="{6FCD6BBA-47A4-4140-89CD-57A578BF4A27}" destId="{D36581C4-D7A6-AB41-BE35-DDC4CD40F0CC}" srcOrd="0" destOrd="0" parTransId="{D87F5056-0D91-4940-A649-15AE88EBDA63}" sibTransId="{6B727D9F-8553-244F-892C-226452DA2CD5}"/>
    <dgm:cxn modelId="{D00E3279-79BD-094B-813A-F445B8B3911F}" srcId="{6FCD6BBA-47A4-4140-89CD-57A578BF4A27}" destId="{31BA832D-4A6E-BB42-8038-C515FB685D78}" srcOrd="1" destOrd="0" parTransId="{80556DEB-6A44-3B43-896D-FCEB7BFB987D}" sibTransId="{2EA3C17E-1EB0-BA43-B004-E2E9C2064389}"/>
    <dgm:cxn modelId="{C8B45259-153F-8C41-AEE6-8233EC27383E}" type="presOf" srcId="{31BA832D-4A6E-BB42-8038-C515FB685D78}" destId="{45855080-A937-8C4C-88C4-9CCB9E9D7A64}" srcOrd="0" destOrd="0" presId="urn:microsoft.com/office/officeart/2005/8/layout/chevron2"/>
    <dgm:cxn modelId="{33A1DA7A-CC45-9D4B-93C2-67C50245D74E}" type="presOf" srcId="{D36581C4-D7A6-AB41-BE35-DDC4CD40F0CC}" destId="{C86D50C7-F36C-4640-8155-C813296C574F}" srcOrd="0" destOrd="0" presId="urn:microsoft.com/office/officeart/2005/8/layout/chevron2"/>
    <dgm:cxn modelId="{14C509BE-EC01-374A-B70A-52D49A31CE4B}" srcId="{6FCD6BBA-47A4-4140-89CD-57A578BF4A27}" destId="{2AA1281F-0CFD-224A-8BF2-48D1993D8E01}" srcOrd="2" destOrd="0" parTransId="{1F4FCD65-CA99-4841-B684-A477CBA8EC1C}" sibTransId="{46346B93-B519-AA4D-91C1-EFF9DF749516}"/>
    <dgm:cxn modelId="{953E33C9-4730-1D40-A31E-966C169AA941}" type="presOf" srcId="{6FCD6BBA-47A4-4140-89CD-57A578BF4A27}" destId="{14545AAB-7B0D-C049-9E06-08EEA629BECA}" srcOrd="0" destOrd="0" presId="urn:microsoft.com/office/officeart/2005/8/layout/chevron2"/>
    <dgm:cxn modelId="{9262E2A1-A05A-9648-9E7F-36B7E8A1C028}" type="presParOf" srcId="{14545AAB-7B0D-C049-9E06-08EEA629BECA}" destId="{5529E944-73E9-2740-94BE-0240EC416A0A}" srcOrd="0" destOrd="0" presId="urn:microsoft.com/office/officeart/2005/8/layout/chevron2"/>
    <dgm:cxn modelId="{D6CF4DE9-B256-7947-B884-A53457501E48}" type="presParOf" srcId="{5529E944-73E9-2740-94BE-0240EC416A0A}" destId="{C86D50C7-F36C-4640-8155-C813296C574F}" srcOrd="0" destOrd="0" presId="urn:microsoft.com/office/officeart/2005/8/layout/chevron2"/>
    <dgm:cxn modelId="{0CCD8613-0904-3049-B835-D0A34C3DF664}" type="presParOf" srcId="{5529E944-73E9-2740-94BE-0240EC416A0A}" destId="{D1EE02E8-907D-5C4A-A8B3-F14815D886A2}" srcOrd="1" destOrd="0" presId="urn:microsoft.com/office/officeart/2005/8/layout/chevron2"/>
    <dgm:cxn modelId="{5FBC8CA3-1989-574E-8335-F389F29626CA}" type="presParOf" srcId="{14545AAB-7B0D-C049-9E06-08EEA629BECA}" destId="{DD237BCF-C978-BA46-B3D3-C1DCFB6D1116}" srcOrd="1" destOrd="0" presId="urn:microsoft.com/office/officeart/2005/8/layout/chevron2"/>
    <dgm:cxn modelId="{37943F59-5CCB-C843-903B-1FAF0B010EFB}" type="presParOf" srcId="{14545AAB-7B0D-C049-9E06-08EEA629BECA}" destId="{C00371F0-97F5-2647-98E1-56348C7D9D47}" srcOrd="2" destOrd="0" presId="urn:microsoft.com/office/officeart/2005/8/layout/chevron2"/>
    <dgm:cxn modelId="{FAEF3513-F8A0-EB49-A5C8-12CE9E704116}" type="presParOf" srcId="{C00371F0-97F5-2647-98E1-56348C7D9D47}" destId="{45855080-A937-8C4C-88C4-9CCB9E9D7A64}" srcOrd="0" destOrd="0" presId="urn:microsoft.com/office/officeart/2005/8/layout/chevron2"/>
    <dgm:cxn modelId="{E58FD5ED-B37F-8B43-B7C0-A3F95DC1D066}" type="presParOf" srcId="{C00371F0-97F5-2647-98E1-56348C7D9D47}" destId="{8A0C138D-B503-FE47-92FF-7E809F8EA559}" srcOrd="1" destOrd="0" presId="urn:microsoft.com/office/officeart/2005/8/layout/chevron2"/>
    <dgm:cxn modelId="{A83EFCED-4F59-8742-A6DB-A308990C42B9}" type="presParOf" srcId="{14545AAB-7B0D-C049-9E06-08EEA629BECA}" destId="{65203B43-ABF8-6E4C-919D-54D2FED74DC1}" srcOrd="3" destOrd="0" presId="urn:microsoft.com/office/officeart/2005/8/layout/chevron2"/>
    <dgm:cxn modelId="{6E1380D0-2461-7A4D-8E15-5E64386D3AB0}" type="presParOf" srcId="{14545AAB-7B0D-C049-9E06-08EEA629BECA}" destId="{737DFE82-C24B-A645-AA58-55C74721898F}" srcOrd="4" destOrd="0" presId="urn:microsoft.com/office/officeart/2005/8/layout/chevron2"/>
    <dgm:cxn modelId="{27BED8B5-8124-754D-BD80-5D3E3A9CFE90}" type="presParOf" srcId="{737DFE82-C24B-A645-AA58-55C74721898F}" destId="{6DD702C8-BDEF-D842-A00C-5AB9006709F0}" srcOrd="0" destOrd="0" presId="urn:microsoft.com/office/officeart/2005/8/layout/chevron2"/>
    <dgm:cxn modelId="{91DD00B6-9522-274A-BC12-71489A94E6DE}" type="presParOf" srcId="{737DFE82-C24B-A645-AA58-55C74721898F}" destId="{6D0AF48E-6768-B54D-A580-20AFA8DAE8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5EFBF-D35A-4C11-80E3-49FC31DBF714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645BAA95-FAC2-486A-8B4A-59253299C478}">
      <dgm:prSet phldrT="[Текст]"/>
      <dgm:spPr/>
      <dgm:t>
        <a:bodyPr/>
        <a:lstStyle/>
        <a:p>
          <a:r>
            <a:rPr lang="ru-RU" dirty="0">
              <a:solidFill>
                <a:schemeClr val="bg1">
                  <a:lumMod val="95000"/>
                </a:schemeClr>
              </a:solidFill>
            </a:rPr>
            <a:t>70 % у 5 компаний лидеров</a:t>
          </a:r>
        </a:p>
      </dgm:t>
    </dgm:pt>
    <dgm:pt modelId="{D54A197A-AD12-4F5C-9370-6D4EDAA6F7F1}" type="parTrans" cxnId="{7AA6C466-4FA1-4FDD-9E1A-8B92B1B26347}">
      <dgm:prSet/>
      <dgm:spPr/>
      <dgm:t>
        <a:bodyPr/>
        <a:lstStyle/>
        <a:p>
          <a:endParaRPr lang="ru-RU"/>
        </a:p>
      </dgm:t>
    </dgm:pt>
    <dgm:pt modelId="{9D6F8AE3-1847-4A74-BE1F-1486EB08630E}" type="sibTrans" cxnId="{7AA6C466-4FA1-4FDD-9E1A-8B92B1B26347}">
      <dgm:prSet/>
      <dgm:spPr/>
      <dgm:t>
        <a:bodyPr/>
        <a:lstStyle/>
        <a:p>
          <a:endParaRPr lang="ru-RU"/>
        </a:p>
      </dgm:t>
    </dgm:pt>
    <dgm:pt modelId="{78F347AF-CA64-4160-BE4B-530CFDEF1379}">
      <dgm:prSet phldrT="[Текст]"/>
      <dgm:spPr/>
      <dgm:t>
        <a:bodyPr/>
        <a:lstStyle/>
        <a:p>
          <a:r>
            <a:rPr lang="ru-RU" dirty="0"/>
            <a:t>20% у 52 компаний</a:t>
          </a:r>
        </a:p>
      </dgm:t>
    </dgm:pt>
    <dgm:pt modelId="{26CBD378-1F9C-415B-90AA-4EF5CF7A4213}" type="parTrans" cxnId="{54D598BC-6A8C-4523-B825-8C5DAB005330}">
      <dgm:prSet/>
      <dgm:spPr/>
      <dgm:t>
        <a:bodyPr/>
        <a:lstStyle/>
        <a:p>
          <a:endParaRPr lang="ru-RU"/>
        </a:p>
      </dgm:t>
    </dgm:pt>
    <dgm:pt modelId="{3FD65073-1416-433E-81E5-EE4BD60C4688}" type="sibTrans" cxnId="{54D598BC-6A8C-4523-B825-8C5DAB005330}">
      <dgm:prSet/>
      <dgm:spPr/>
      <dgm:t>
        <a:bodyPr/>
        <a:lstStyle/>
        <a:p>
          <a:endParaRPr lang="ru-RU"/>
        </a:p>
      </dgm:t>
    </dgm:pt>
    <dgm:pt modelId="{DFD69765-5C5E-4D63-BF71-35245A1D8BB9}">
      <dgm:prSet phldrT="[Текст]"/>
      <dgm:spPr/>
      <dgm:t>
        <a:bodyPr/>
        <a:lstStyle/>
        <a:p>
          <a:r>
            <a:rPr lang="ru-RU" dirty="0"/>
            <a:t>10 % зона низкой конкуренции </a:t>
          </a:r>
        </a:p>
      </dgm:t>
    </dgm:pt>
    <dgm:pt modelId="{4389E804-872D-4872-835B-A094B7D72EDD}" type="sibTrans" cxnId="{F11B9D41-8156-4680-B840-BB8ADD3A6DB9}">
      <dgm:prSet/>
      <dgm:spPr/>
      <dgm:t>
        <a:bodyPr/>
        <a:lstStyle/>
        <a:p>
          <a:endParaRPr lang="ru-RU"/>
        </a:p>
      </dgm:t>
    </dgm:pt>
    <dgm:pt modelId="{9D5C82DF-DBEF-4520-B1C8-C0BED87A5B2E}" type="parTrans" cxnId="{F11B9D41-8156-4680-B840-BB8ADD3A6DB9}">
      <dgm:prSet/>
      <dgm:spPr/>
      <dgm:t>
        <a:bodyPr/>
        <a:lstStyle/>
        <a:p>
          <a:endParaRPr lang="ru-RU"/>
        </a:p>
      </dgm:t>
    </dgm:pt>
    <dgm:pt modelId="{1EE0DC0B-2648-4E29-A71E-EF54805D5258}" type="pres">
      <dgm:prSet presAssocID="{E255EFBF-D35A-4C11-80E3-49FC31DBF714}" presName="Name0" presStyleCnt="0">
        <dgm:presLayoutVars>
          <dgm:dir/>
          <dgm:animLvl val="lvl"/>
          <dgm:resizeHandles val="exact"/>
        </dgm:presLayoutVars>
      </dgm:prSet>
      <dgm:spPr/>
    </dgm:pt>
    <dgm:pt modelId="{DAB7BB86-2DC1-4457-A1F8-260285ECCF06}" type="pres">
      <dgm:prSet presAssocID="{645BAA95-FAC2-486A-8B4A-59253299C478}" presName="Name8" presStyleCnt="0"/>
      <dgm:spPr/>
    </dgm:pt>
    <dgm:pt modelId="{2E9A2097-205F-435A-870C-662554DA8DC3}" type="pres">
      <dgm:prSet presAssocID="{645BAA95-FAC2-486A-8B4A-59253299C478}" presName="level" presStyleLbl="node1" presStyleIdx="0" presStyleCnt="3">
        <dgm:presLayoutVars>
          <dgm:chMax val="1"/>
          <dgm:bulletEnabled val="1"/>
        </dgm:presLayoutVars>
      </dgm:prSet>
      <dgm:spPr/>
    </dgm:pt>
    <dgm:pt modelId="{B347EF50-373F-4F85-B3AE-5578C3F33808}" type="pres">
      <dgm:prSet presAssocID="{645BAA95-FAC2-486A-8B4A-59253299C47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D7A2D6-0E3A-4300-8951-0EB9E0D06DC9}" type="pres">
      <dgm:prSet presAssocID="{DFD69765-5C5E-4D63-BF71-35245A1D8BB9}" presName="Name8" presStyleCnt="0"/>
      <dgm:spPr/>
    </dgm:pt>
    <dgm:pt modelId="{4E66FC47-3D90-47CE-811D-F4FC67A73317}" type="pres">
      <dgm:prSet presAssocID="{DFD69765-5C5E-4D63-BF71-35245A1D8BB9}" presName="level" presStyleLbl="node1" presStyleIdx="1" presStyleCnt="3" custScaleY="38182">
        <dgm:presLayoutVars>
          <dgm:chMax val="1"/>
          <dgm:bulletEnabled val="1"/>
        </dgm:presLayoutVars>
      </dgm:prSet>
      <dgm:spPr/>
    </dgm:pt>
    <dgm:pt modelId="{18159865-5E5F-4C6A-8C04-11154256EC33}" type="pres">
      <dgm:prSet presAssocID="{DFD69765-5C5E-4D63-BF71-35245A1D8BB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C996A8-51B5-4732-893B-A7B892F66783}" type="pres">
      <dgm:prSet presAssocID="{78F347AF-CA64-4160-BE4B-530CFDEF1379}" presName="Name8" presStyleCnt="0"/>
      <dgm:spPr/>
    </dgm:pt>
    <dgm:pt modelId="{56659C31-D6D9-442A-AF09-F80A62F99F07}" type="pres">
      <dgm:prSet presAssocID="{78F347AF-CA64-4160-BE4B-530CFDEF1379}" presName="level" presStyleLbl="node1" presStyleIdx="2" presStyleCnt="3">
        <dgm:presLayoutVars>
          <dgm:chMax val="1"/>
          <dgm:bulletEnabled val="1"/>
        </dgm:presLayoutVars>
      </dgm:prSet>
      <dgm:spPr/>
    </dgm:pt>
    <dgm:pt modelId="{06E41FE7-78A3-479D-9648-2B0EAA67BEA6}" type="pres">
      <dgm:prSet presAssocID="{78F347AF-CA64-4160-BE4B-530CFDEF137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9D72E01-0F1F-4E2B-8638-57F97351CA53}" type="presOf" srcId="{DFD69765-5C5E-4D63-BF71-35245A1D8BB9}" destId="{18159865-5E5F-4C6A-8C04-11154256EC33}" srcOrd="1" destOrd="0" presId="urn:microsoft.com/office/officeart/2005/8/layout/pyramid3"/>
    <dgm:cxn modelId="{2AA0590E-A6F0-4CD1-B001-67840E9088FD}" type="presOf" srcId="{DFD69765-5C5E-4D63-BF71-35245A1D8BB9}" destId="{4E66FC47-3D90-47CE-811D-F4FC67A73317}" srcOrd="0" destOrd="0" presId="urn:microsoft.com/office/officeart/2005/8/layout/pyramid3"/>
    <dgm:cxn modelId="{D2951361-4FF5-48D4-B427-24890229C4E4}" type="presOf" srcId="{645BAA95-FAC2-486A-8B4A-59253299C478}" destId="{2E9A2097-205F-435A-870C-662554DA8DC3}" srcOrd="0" destOrd="0" presId="urn:microsoft.com/office/officeart/2005/8/layout/pyramid3"/>
    <dgm:cxn modelId="{F11B9D41-8156-4680-B840-BB8ADD3A6DB9}" srcId="{E255EFBF-D35A-4C11-80E3-49FC31DBF714}" destId="{DFD69765-5C5E-4D63-BF71-35245A1D8BB9}" srcOrd="1" destOrd="0" parTransId="{9D5C82DF-DBEF-4520-B1C8-C0BED87A5B2E}" sibTransId="{4389E804-872D-4872-835B-A094B7D72EDD}"/>
    <dgm:cxn modelId="{7AA6C466-4FA1-4FDD-9E1A-8B92B1B26347}" srcId="{E255EFBF-D35A-4C11-80E3-49FC31DBF714}" destId="{645BAA95-FAC2-486A-8B4A-59253299C478}" srcOrd="0" destOrd="0" parTransId="{D54A197A-AD12-4F5C-9370-6D4EDAA6F7F1}" sibTransId="{9D6F8AE3-1847-4A74-BE1F-1486EB08630E}"/>
    <dgm:cxn modelId="{6845A076-39C7-463A-A018-BEDCB1F26EF7}" type="presOf" srcId="{E255EFBF-D35A-4C11-80E3-49FC31DBF714}" destId="{1EE0DC0B-2648-4E29-A71E-EF54805D5258}" srcOrd="0" destOrd="0" presId="urn:microsoft.com/office/officeart/2005/8/layout/pyramid3"/>
    <dgm:cxn modelId="{07A8BA59-2612-4C69-9BD9-5E2E7FF97A29}" type="presOf" srcId="{78F347AF-CA64-4160-BE4B-530CFDEF1379}" destId="{06E41FE7-78A3-479D-9648-2B0EAA67BEA6}" srcOrd="1" destOrd="0" presId="urn:microsoft.com/office/officeart/2005/8/layout/pyramid3"/>
    <dgm:cxn modelId="{54D598BC-6A8C-4523-B825-8C5DAB005330}" srcId="{E255EFBF-D35A-4C11-80E3-49FC31DBF714}" destId="{78F347AF-CA64-4160-BE4B-530CFDEF1379}" srcOrd="2" destOrd="0" parTransId="{26CBD378-1F9C-415B-90AA-4EF5CF7A4213}" sibTransId="{3FD65073-1416-433E-81E5-EE4BD60C4688}"/>
    <dgm:cxn modelId="{BA9E88C9-0D42-45A0-B73C-E0B6E1E34FD8}" type="presOf" srcId="{645BAA95-FAC2-486A-8B4A-59253299C478}" destId="{B347EF50-373F-4F85-B3AE-5578C3F33808}" srcOrd="1" destOrd="0" presId="urn:microsoft.com/office/officeart/2005/8/layout/pyramid3"/>
    <dgm:cxn modelId="{A5189AE9-0F7F-49C6-AF14-9A99132247F4}" type="presOf" srcId="{78F347AF-CA64-4160-BE4B-530CFDEF1379}" destId="{56659C31-D6D9-442A-AF09-F80A62F99F07}" srcOrd="0" destOrd="0" presId="urn:microsoft.com/office/officeart/2005/8/layout/pyramid3"/>
    <dgm:cxn modelId="{1C96A894-891B-47E2-BE97-BE4AFA4B13B3}" type="presParOf" srcId="{1EE0DC0B-2648-4E29-A71E-EF54805D5258}" destId="{DAB7BB86-2DC1-4457-A1F8-260285ECCF06}" srcOrd="0" destOrd="0" presId="urn:microsoft.com/office/officeart/2005/8/layout/pyramid3"/>
    <dgm:cxn modelId="{548B4511-8CE7-4893-9A1C-AB96FFFB94CB}" type="presParOf" srcId="{DAB7BB86-2DC1-4457-A1F8-260285ECCF06}" destId="{2E9A2097-205F-435A-870C-662554DA8DC3}" srcOrd="0" destOrd="0" presId="urn:microsoft.com/office/officeart/2005/8/layout/pyramid3"/>
    <dgm:cxn modelId="{563F1FBA-0856-4620-9FA4-F7E6DC889222}" type="presParOf" srcId="{DAB7BB86-2DC1-4457-A1F8-260285ECCF06}" destId="{B347EF50-373F-4F85-B3AE-5578C3F33808}" srcOrd="1" destOrd="0" presId="urn:microsoft.com/office/officeart/2005/8/layout/pyramid3"/>
    <dgm:cxn modelId="{6D707A45-4B6A-4B0F-8348-EBCAFE211171}" type="presParOf" srcId="{1EE0DC0B-2648-4E29-A71E-EF54805D5258}" destId="{77D7A2D6-0E3A-4300-8951-0EB9E0D06DC9}" srcOrd="1" destOrd="0" presId="urn:microsoft.com/office/officeart/2005/8/layout/pyramid3"/>
    <dgm:cxn modelId="{189F4605-02F9-4287-9B1F-98A77A815380}" type="presParOf" srcId="{77D7A2D6-0E3A-4300-8951-0EB9E0D06DC9}" destId="{4E66FC47-3D90-47CE-811D-F4FC67A73317}" srcOrd="0" destOrd="0" presId="urn:microsoft.com/office/officeart/2005/8/layout/pyramid3"/>
    <dgm:cxn modelId="{03428FE6-3E53-473F-A7EC-E62550F40A2F}" type="presParOf" srcId="{77D7A2D6-0E3A-4300-8951-0EB9E0D06DC9}" destId="{18159865-5E5F-4C6A-8C04-11154256EC33}" srcOrd="1" destOrd="0" presId="urn:microsoft.com/office/officeart/2005/8/layout/pyramid3"/>
    <dgm:cxn modelId="{70D37D33-6087-4513-A730-D53867859B4F}" type="presParOf" srcId="{1EE0DC0B-2648-4E29-A71E-EF54805D5258}" destId="{AAC996A8-51B5-4732-893B-A7B892F66783}" srcOrd="2" destOrd="0" presId="urn:microsoft.com/office/officeart/2005/8/layout/pyramid3"/>
    <dgm:cxn modelId="{17800F03-6FD2-4625-B272-B4B12EED7F12}" type="presParOf" srcId="{AAC996A8-51B5-4732-893B-A7B892F66783}" destId="{56659C31-D6D9-442A-AF09-F80A62F99F07}" srcOrd="0" destOrd="0" presId="urn:microsoft.com/office/officeart/2005/8/layout/pyramid3"/>
    <dgm:cxn modelId="{0CF483F2-87E6-4F26-95E3-06724D004107}" type="presParOf" srcId="{AAC996A8-51B5-4732-893B-A7B892F66783}" destId="{06E41FE7-78A3-479D-9648-2B0EAA67BEA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684C43-84C9-44A9-BB57-816EEAB921FF}" type="doc">
      <dgm:prSet loTypeId="urn:microsoft.com/office/officeart/2005/8/layout/h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537B11F-B5E7-475A-BAAD-2BDC190A4469}">
      <dgm:prSet phldrT="[Текст]"/>
      <dgm:spPr/>
      <dgm:t>
        <a:bodyPr/>
        <a:lstStyle/>
        <a:p>
          <a:r>
            <a:rPr lang="ru-RU" dirty="0"/>
            <a:t>Продажи</a:t>
          </a:r>
        </a:p>
      </dgm:t>
    </dgm:pt>
    <dgm:pt modelId="{2688DC45-F754-4790-A41E-1274F5B63820}" type="parTrans" cxnId="{4B5D3459-AEB4-457C-9FD4-4B2D2A019FAB}">
      <dgm:prSet/>
      <dgm:spPr/>
      <dgm:t>
        <a:bodyPr/>
        <a:lstStyle/>
        <a:p>
          <a:endParaRPr lang="ru-RU"/>
        </a:p>
      </dgm:t>
    </dgm:pt>
    <dgm:pt modelId="{B9321B05-C3B9-432D-8D8B-C8BCC8BF118A}" type="sibTrans" cxnId="{4B5D3459-AEB4-457C-9FD4-4B2D2A019FAB}">
      <dgm:prSet/>
      <dgm:spPr/>
      <dgm:t>
        <a:bodyPr/>
        <a:lstStyle/>
        <a:p>
          <a:endParaRPr lang="ru-RU"/>
        </a:p>
      </dgm:t>
    </dgm:pt>
    <dgm:pt modelId="{819DA1DC-6514-44F8-A3F4-4D2616212312}">
      <dgm:prSet phldrT="[Текст]"/>
      <dgm:spPr/>
      <dgm:t>
        <a:bodyPr/>
        <a:lstStyle/>
        <a:p>
          <a:endParaRPr lang="ru-RU" dirty="0"/>
        </a:p>
      </dgm:t>
    </dgm:pt>
    <dgm:pt modelId="{119A5F20-D09A-4FA3-9068-49ACEBBC3643}" type="parTrans" cxnId="{1B001A83-6E60-43E2-A4DA-005DE63F34A1}">
      <dgm:prSet/>
      <dgm:spPr/>
      <dgm:t>
        <a:bodyPr/>
        <a:lstStyle/>
        <a:p>
          <a:endParaRPr lang="ru-RU"/>
        </a:p>
      </dgm:t>
    </dgm:pt>
    <dgm:pt modelId="{80CB55BB-580C-49FC-9DF4-7B304FFA8946}" type="sibTrans" cxnId="{1B001A83-6E60-43E2-A4DA-005DE63F34A1}">
      <dgm:prSet/>
      <dgm:spPr/>
      <dgm:t>
        <a:bodyPr/>
        <a:lstStyle/>
        <a:p>
          <a:endParaRPr lang="ru-RU"/>
        </a:p>
      </dgm:t>
    </dgm:pt>
    <dgm:pt modelId="{15968E50-58C9-45D3-8BA1-B177AAEB023E}">
      <dgm:prSet phldrT="[Текст]"/>
      <dgm:spPr/>
      <dgm:t>
        <a:bodyPr/>
        <a:lstStyle/>
        <a:p>
          <a:r>
            <a:rPr lang="ru-RU" dirty="0"/>
            <a:t>Сервис</a:t>
          </a:r>
        </a:p>
      </dgm:t>
    </dgm:pt>
    <dgm:pt modelId="{D90E2F27-003C-4F18-AB22-13E20C345DE5}" type="parTrans" cxnId="{D9A29A77-736B-4E5B-B800-1C1071D97C9C}">
      <dgm:prSet/>
      <dgm:spPr/>
      <dgm:t>
        <a:bodyPr/>
        <a:lstStyle/>
        <a:p>
          <a:endParaRPr lang="ru-RU"/>
        </a:p>
      </dgm:t>
    </dgm:pt>
    <dgm:pt modelId="{78EB5734-F6D1-4CDE-9B04-2EA4C3E8749E}" type="sibTrans" cxnId="{D9A29A77-736B-4E5B-B800-1C1071D97C9C}">
      <dgm:prSet/>
      <dgm:spPr/>
      <dgm:t>
        <a:bodyPr/>
        <a:lstStyle/>
        <a:p>
          <a:endParaRPr lang="ru-RU"/>
        </a:p>
      </dgm:t>
    </dgm:pt>
    <dgm:pt modelId="{133F2635-BC46-43F1-BD44-96ECFECFDCF2}">
      <dgm:prSet phldrT="[Текст]"/>
      <dgm:spPr/>
      <dgm:t>
        <a:bodyPr/>
        <a:lstStyle/>
        <a:p>
          <a:endParaRPr lang="ru-RU" dirty="0"/>
        </a:p>
      </dgm:t>
    </dgm:pt>
    <dgm:pt modelId="{6C4A8108-A940-4C02-AF75-9A621A0312F9}" type="parTrans" cxnId="{5B0343F0-114F-4AE7-A9BD-6820CBAC3D1C}">
      <dgm:prSet/>
      <dgm:spPr/>
      <dgm:t>
        <a:bodyPr/>
        <a:lstStyle/>
        <a:p>
          <a:endParaRPr lang="ru-RU"/>
        </a:p>
      </dgm:t>
    </dgm:pt>
    <dgm:pt modelId="{449D549B-1947-4DD3-822D-F61D1D8E29F3}" type="sibTrans" cxnId="{5B0343F0-114F-4AE7-A9BD-6820CBAC3D1C}">
      <dgm:prSet/>
      <dgm:spPr/>
      <dgm:t>
        <a:bodyPr/>
        <a:lstStyle/>
        <a:p>
          <a:endParaRPr lang="ru-RU"/>
        </a:p>
      </dgm:t>
    </dgm:pt>
    <dgm:pt modelId="{2EFB6C33-376E-4A9E-9B17-9DEEE4D04D35}">
      <dgm:prSet phldrT="[Текст]"/>
      <dgm:spPr/>
      <dgm:t>
        <a:bodyPr/>
        <a:lstStyle/>
        <a:p>
          <a:endParaRPr lang="ru-RU" dirty="0"/>
        </a:p>
      </dgm:t>
    </dgm:pt>
    <dgm:pt modelId="{3CB61322-B727-48D8-840C-814AD1FE13EB}" type="parTrans" cxnId="{6BE613E9-7C78-455D-979B-067D5654DB8B}">
      <dgm:prSet/>
      <dgm:spPr/>
      <dgm:t>
        <a:bodyPr/>
        <a:lstStyle/>
        <a:p>
          <a:endParaRPr lang="ru-RU"/>
        </a:p>
      </dgm:t>
    </dgm:pt>
    <dgm:pt modelId="{518F7989-2A83-4B32-85B5-C61818D67A1F}" type="sibTrans" cxnId="{6BE613E9-7C78-455D-979B-067D5654DB8B}">
      <dgm:prSet/>
      <dgm:spPr/>
      <dgm:t>
        <a:bodyPr/>
        <a:lstStyle/>
        <a:p>
          <a:endParaRPr lang="ru-RU"/>
        </a:p>
      </dgm:t>
    </dgm:pt>
    <dgm:pt modelId="{DB27FD3C-A789-4698-BDF3-B3684972EF5B}" type="pres">
      <dgm:prSet presAssocID="{7B684C43-84C9-44A9-BB57-816EEAB921FF}" presName="linearFlow" presStyleCnt="0">
        <dgm:presLayoutVars>
          <dgm:dir/>
          <dgm:animLvl val="lvl"/>
          <dgm:resizeHandles/>
        </dgm:presLayoutVars>
      </dgm:prSet>
      <dgm:spPr/>
    </dgm:pt>
    <dgm:pt modelId="{26280B0D-1054-45B6-AC61-55E13B3CAB44}" type="pres">
      <dgm:prSet presAssocID="{E537B11F-B5E7-475A-BAAD-2BDC190A4469}" presName="compositeNode" presStyleCnt="0">
        <dgm:presLayoutVars>
          <dgm:bulletEnabled val="1"/>
        </dgm:presLayoutVars>
      </dgm:prSet>
      <dgm:spPr/>
    </dgm:pt>
    <dgm:pt modelId="{15B5E80E-7034-4E8C-9247-5559306EF89E}" type="pres">
      <dgm:prSet presAssocID="{E537B11F-B5E7-475A-BAAD-2BDC190A4469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4BBBBF34-40FE-4578-8BAB-F574C011E5FB}" type="pres">
      <dgm:prSet presAssocID="{E537B11F-B5E7-475A-BAAD-2BDC190A4469}" presName="childNode" presStyleLbl="node1" presStyleIdx="0" presStyleCnt="2" custLinFactNeighborX="5375" custLinFactNeighborY="-273">
        <dgm:presLayoutVars>
          <dgm:bulletEnabled val="1"/>
        </dgm:presLayoutVars>
      </dgm:prSet>
      <dgm:spPr/>
    </dgm:pt>
    <dgm:pt modelId="{2C249E20-C267-4865-A2A6-57320215182F}" type="pres">
      <dgm:prSet presAssocID="{E537B11F-B5E7-475A-BAAD-2BDC190A4469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8C6008CE-4D4F-43AE-AEFC-166BF0BC0FA2}" type="pres">
      <dgm:prSet presAssocID="{B9321B05-C3B9-432D-8D8B-C8BCC8BF118A}" presName="sibTrans" presStyleCnt="0"/>
      <dgm:spPr/>
    </dgm:pt>
    <dgm:pt modelId="{04A5FA59-F5A2-4649-A963-13EA1E247862}" type="pres">
      <dgm:prSet presAssocID="{15968E50-58C9-45D3-8BA1-B177AAEB023E}" presName="compositeNode" presStyleCnt="0">
        <dgm:presLayoutVars>
          <dgm:bulletEnabled val="1"/>
        </dgm:presLayoutVars>
      </dgm:prSet>
      <dgm:spPr/>
    </dgm:pt>
    <dgm:pt modelId="{74E46230-C2DB-4B0E-AB7C-AE525E448A5D}" type="pres">
      <dgm:prSet presAssocID="{15968E50-58C9-45D3-8BA1-B177AAEB023E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DEDA824-FCFA-4D8E-86E0-6EDB619F6070}" type="pres">
      <dgm:prSet presAssocID="{15968E50-58C9-45D3-8BA1-B177AAEB023E}" presName="childNode" presStyleLbl="node1" presStyleIdx="1" presStyleCnt="2">
        <dgm:presLayoutVars>
          <dgm:bulletEnabled val="1"/>
        </dgm:presLayoutVars>
      </dgm:prSet>
      <dgm:spPr/>
    </dgm:pt>
    <dgm:pt modelId="{E5DE01E6-A14C-48FA-97AB-701DD4510DF9}" type="pres">
      <dgm:prSet presAssocID="{15968E50-58C9-45D3-8BA1-B177AAEB023E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E82B321-58F1-47FC-AF7C-46FAE55A4D20}" type="presOf" srcId="{7B684C43-84C9-44A9-BB57-816EEAB921FF}" destId="{DB27FD3C-A789-4698-BDF3-B3684972EF5B}" srcOrd="0" destOrd="0" presId="urn:microsoft.com/office/officeart/2005/8/layout/hList2"/>
    <dgm:cxn modelId="{5761262E-5C05-4F8D-B4CD-64290A0BCB05}" type="presOf" srcId="{2EFB6C33-376E-4A9E-9B17-9DEEE4D04D35}" destId="{4BBBBF34-40FE-4578-8BAB-F574C011E5FB}" srcOrd="0" destOrd="1" presId="urn:microsoft.com/office/officeart/2005/8/layout/hList2"/>
    <dgm:cxn modelId="{43930E70-54FB-40AA-8BE8-095DCE4DF335}" type="presOf" srcId="{819DA1DC-6514-44F8-A3F4-4D2616212312}" destId="{4BBBBF34-40FE-4578-8BAB-F574C011E5FB}" srcOrd="0" destOrd="0" presId="urn:microsoft.com/office/officeart/2005/8/layout/hList2"/>
    <dgm:cxn modelId="{FCB12673-9AF1-4824-A657-1FD19B1FBA04}" type="presOf" srcId="{133F2635-BC46-43F1-BD44-96ECFECFDCF2}" destId="{9DEDA824-FCFA-4D8E-86E0-6EDB619F6070}" srcOrd="0" destOrd="0" presId="urn:microsoft.com/office/officeart/2005/8/layout/hList2"/>
    <dgm:cxn modelId="{D9A29A77-736B-4E5B-B800-1C1071D97C9C}" srcId="{7B684C43-84C9-44A9-BB57-816EEAB921FF}" destId="{15968E50-58C9-45D3-8BA1-B177AAEB023E}" srcOrd="1" destOrd="0" parTransId="{D90E2F27-003C-4F18-AB22-13E20C345DE5}" sibTransId="{78EB5734-F6D1-4CDE-9B04-2EA4C3E8749E}"/>
    <dgm:cxn modelId="{4B5D3459-AEB4-457C-9FD4-4B2D2A019FAB}" srcId="{7B684C43-84C9-44A9-BB57-816EEAB921FF}" destId="{E537B11F-B5E7-475A-BAAD-2BDC190A4469}" srcOrd="0" destOrd="0" parTransId="{2688DC45-F754-4790-A41E-1274F5B63820}" sibTransId="{B9321B05-C3B9-432D-8D8B-C8BCC8BF118A}"/>
    <dgm:cxn modelId="{1B001A83-6E60-43E2-A4DA-005DE63F34A1}" srcId="{E537B11F-B5E7-475A-BAAD-2BDC190A4469}" destId="{819DA1DC-6514-44F8-A3F4-4D2616212312}" srcOrd="0" destOrd="0" parTransId="{119A5F20-D09A-4FA3-9068-49ACEBBC3643}" sibTransId="{80CB55BB-580C-49FC-9DF4-7B304FFA8946}"/>
    <dgm:cxn modelId="{A20F95D5-894D-42FD-841A-FA96F8D373BB}" type="presOf" srcId="{15968E50-58C9-45D3-8BA1-B177AAEB023E}" destId="{E5DE01E6-A14C-48FA-97AB-701DD4510DF9}" srcOrd="0" destOrd="0" presId="urn:microsoft.com/office/officeart/2005/8/layout/hList2"/>
    <dgm:cxn modelId="{D5E54CD7-1948-4DE1-AFC3-FD0B73D4C70A}" type="presOf" srcId="{E537B11F-B5E7-475A-BAAD-2BDC190A4469}" destId="{2C249E20-C267-4865-A2A6-57320215182F}" srcOrd="0" destOrd="0" presId="urn:microsoft.com/office/officeart/2005/8/layout/hList2"/>
    <dgm:cxn modelId="{6BE613E9-7C78-455D-979B-067D5654DB8B}" srcId="{E537B11F-B5E7-475A-BAAD-2BDC190A4469}" destId="{2EFB6C33-376E-4A9E-9B17-9DEEE4D04D35}" srcOrd="1" destOrd="0" parTransId="{3CB61322-B727-48D8-840C-814AD1FE13EB}" sibTransId="{518F7989-2A83-4B32-85B5-C61818D67A1F}"/>
    <dgm:cxn modelId="{5B0343F0-114F-4AE7-A9BD-6820CBAC3D1C}" srcId="{15968E50-58C9-45D3-8BA1-B177AAEB023E}" destId="{133F2635-BC46-43F1-BD44-96ECFECFDCF2}" srcOrd="0" destOrd="0" parTransId="{6C4A8108-A940-4C02-AF75-9A621A0312F9}" sibTransId="{449D549B-1947-4DD3-822D-F61D1D8E29F3}"/>
    <dgm:cxn modelId="{3F4079B6-B424-47A5-B14A-08C2DC9C1763}" type="presParOf" srcId="{DB27FD3C-A789-4698-BDF3-B3684972EF5B}" destId="{26280B0D-1054-45B6-AC61-55E13B3CAB44}" srcOrd="0" destOrd="0" presId="urn:microsoft.com/office/officeart/2005/8/layout/hList2"/>
    <dgm:cxn modelId="{6F71F01F-8136-4EFD-A2BB-7A4C91375BDD}" type="presParOf" srcId="{26280B0D-1054-45B6-AC61-55E13B3CAB44}" destId="{15B5E80E-7034-4E8C-9247-5559306EF89E}" srcOrd="0" destOrd="0" presId="urn:microsoft.com/office/officeart/2005/8/layout/hList2"/>
    <dgm:cxn modelId="{D2071072-17B0-46C5-8570-753472349EB3}" type="presParOf" srcId="{26280B0D-1054-45B6-AC61-55E13B3CAB44}" destId="{4BBBBF34-40FE-4578-8BAB-F574C011E5FB}" srcOrd="1" destOrd="0" presId="urn:microsoft.com/office/officeart/2005/8/layout/hList2"/>
    <dgm:cxn modelId="{1EA843E5-E877-455B-B3CC-C2FE609DDC8B}" type="presParOf" srcId="{26280B0D-1054-45B6-AC61-55E13B3CAB44}" destId="{2C249E20-C267-4865-A2A6-57320215182F}" srcOrd="2" destOrd="0" presId="urn:microsoft.com/office/officeart/2005/8/layout/hList2"/>
    <dgm:cxn modelId="{201CC02A-7F29-465F-BA4C-9C10628773E7}" type="presParOf" srcId="{DB27FD3C-A789-4698-BDF3-B3684972EF5B}" destId="{8C6008CE-4D4F-43AE-AEFC-166BF0BC0FA2}" srcOrd="1" destOrd="0" presId="urn:microsoft.com/office/officeart/2005/8/layout/hList2"/>
    <dgm:cxn modelId="{8E3B8A7A-B701-4ADE-839D-3E680123677D}" type="presParOf" srcId="{DB27FD3C-A789-4698-BDF3-B3684972EF5B}" destId="{04A5FA59-F5A2-4649-A963-13EA1E247862}" srcOrd="2" destOrd="0" presId="urn:microsoft.com/office/officeart/2005/8/layout/hList2"/>
    <dgm:cxn modelId="{5D624E72-1975-4054-92C6-A70AE73E4F4F}" type="presParOf" srcId="{04A5FA59-F5A2-4649-A963-13EA1E247862}" destId="{74E46230-C2DB-4B0E-AB7C-AE525E448A5D}" srcOrd="0" destOrd="0" presId="urn:microsoft.com/office/officeart/2005/8/layout/hList2"/>
    <dgm:cxn modelId="{4BEBCFF5-691B-4656-8B79-A8F53065B71A}" type="presParOf" srcId="{04A5FA59-F5A2-4649-A963-13EA1E247862}" destId="{9DEDA824-FCFA-4D8E-86E0-6EDB619F6070}" srcOrd="1" destOrd="0" presId="urn:microsoft.com/office/officeart/2005/8/layout/hList2"/>
    <dgm:cxn modelId="{1A40BF9F-B644-4D3B-8454-638D9F7A4E0E}" type="presParOf" srcId="{04A5FA59-F5A2-4649-A963-13EA1E247862}" destId="{E5DE01E6-A14C-48FA-97AB-701DD4510DF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F80069-A84F-4154-8B23-6C1C596695FB}" type="doc">
      <dgm:prSet loTypeId="urn:microsoft.com/office/officeart/2005/8/layout/matrix3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40E9B4-CBEE-4CB6-A44E-B9BE40713815}">
      <dgm:prSet phldrT="[Текст]"/>
      <dgm:spPr/>
      <dgm:t>
        <a:bodyPr/>
        <a:lstStyle/>
        <a:p>
          <a:r>
            <a:rPr lang="ru-RU" dirty="0"/>
            <a:t>Низкая стоимость</a:t>
          </a:r>
        </a:p>
      </dgm:t>
    </dgm:pt>
    <dgm:pt modelId="{D20F71A6-262B-4B06-B9BA-3C3997E574F4}" type="parTrans" cxnId="{C56F9199-D530-437A-8FBE-81667634B558}">
      <dgm:prSet/>
      <dgm:spPr/>
      <dgm:t>
        <a:bodyPr/>
        <a:lstStyle/>
        <a:p>
          <a:endParaRPr lang="ru-RU"/>
        </a:p>
      </dgm:t>
    </dgm:pt>
    <dgm:pt modelId="{C6D62D81-31C0-4C9D-A19D-828F615FFA79}" type="sibTrans" cxnId="{C56F9199-D530-437A-8FBE-81667634B558}">
      <dgm:prSet/>
      <dgm:spPr/>
      <dgm:t>
        <a:bodyPr/>
        <a:lstStyle/>
        <a:p>
          <a:endParaRPr lang="ru-RU"/>
        </a:p>
      </dgm:t>
    </dgm:pt>
    <dgm:pt modelId="{A8DB780E-1B58-496C-9E52-E41054CE8ABA}">
      <dgm:prSet phldrT="[Текст]"/>
      <dgm:spPr/>
      <dgm:t>
        <a:bodyPr/>
        <a:lstStyle/>
        <a:p>
          <a:r>
            <a:rPr lang="ru-RU" dirty="0"/>
            <a:t>Скорость сервис </a:t>
          </a:r>
        </a:p>
      </dgm:t>
    </dgm:pt>
    <dgm:pt modelId="{1E83DE4B-46FC-4308-B37D-CBBFF380D807}" type="parTrans" cxnId="{19A1B155-7D08-4DD2-8708-931B68661C28}">
      <dgm:prSet/>
      <dgm:spPr/>
      <dgm:t>
        <a:bodyPr/>
        <a:lstStyle/>
        <a:p>
          <a:endParaRPr lang="ru-RU"/>
        </a:p>
      </dgm:t>
    </dgm:pt>
    <dgm:pt modelId="{4B89F065-6427-40C8-9E39-F04992BB78B1}" type="sibTrans" cxnId="{19A1B155-7D08-4DD2-8708-931B68661C28}">
      <dgm:prSet/>
      <dgm:spPr/>
      <dgm:t>
        <a:bodyPr/>
        <a:lstStyle/>
        <a:p>
          <a:endParaRPr lang="ru-RU"/>
        </a:p>
      </dgm:t>
    </dgm:pt>
    <dgm:pt modelId="{D1A5346B-E5C6-43F1-93D6-73E74CB132BC}">
      <dgm:prSet phldrT="[Текст]"/>
      <dgm:spPr/>
      <dgm:t>
        <a:bodyPr/>
        <a:lstStyle/>
        <a:p>
          <a:r>
            <a:rPr lang="ru-RU" dirty="0"/>
            <a:t>Новый бренд</a:t>
          </a:r>
        </a:p>
      </dgm:t>
    </dgm:pt>
    <dgm:pt modelId="{0C261F7B-1488-4C8C-AAEF-E92C7A32DA59}" type="parTrans" cxnId="{D2446CB5-6365-4C8D-B019-C145D3E70763}">
      <dgm:prSet/>
      <dgm:spPr/>
      <dgm:t>
        <a:bodyPr/>
        <a:lstStyle/>
        <a:p>
          <a:endParaRPr lang="ru-RU"/>
        </a:p>
      </dgm:t>
    </dgm:pt>
    <dgm:pt modelId="{AD45BDA5-1828-4580-8C49-72A434654ED5}" type="sibTrans" cxnId="{D2446CB5-6365-4C8D-B019-C145D3E70763}">
      <dgm:prSet/>
      <dgm:spPr/>
      <dgm:t>
        <a:bodyPr/>
        <a:lstStyle/>
        <a:p>
          <a:endParaRPr lang="ru-RU"/>
        </a:p>
      </dgm:t>
    </dgm:pt>
    <dgm:pt modelId="{4EEF7259-7376-433A-AC49-9FFD11E7EAFF}">
      <dgm:prSet phldrT="[Текст]"/>
      <dgm:spPr/>
      <dgm:t>
        <a:bodyPr/>
        <a:lstStyle/>
        <a:p>
          <a:r>
            <a:rPr lang="ru-RU" dirty="0"/>
            <a:t>Конкуренция</a:t>
          </a:r>
        </a:p>
      </dgm:t>
    </dgm:pt>
    <dgm:pt modelId="{C453BFC9-5EE2-4DD6-881B-39AC6C9C099F}" type="parTrans" cxnId="{5FCCAD37-CDB7-497E-A599-BFC45CFDE4CC}">
      <dgm:prSet/>
      <dgm:spPr/>
      <dgm:t>
        <a:bodyPr/>
        <a:lstStyle/>
        <a:p>
          <a:endParaRPr lang="ru-RU"/>
        </a:p>
      </dgm:t>
    </dgm:pt>
    <dgm:pt modelId="{E71C51E7-9BFA-4647-971D-C9EC5B4D4310}" type="sibTrans" cxnId="{5FCCAD37-CDB7-497E-A599-BFC45CFDE4CC}">
      <dgm:prSet/>
      <dgm:spPr/>
      <dgm:t>
        <a:bodyPr/>
        <a:lstStyle/>
        <a:p>
          <a:endParaRPr lang="ru-RU"/>
        </a:p>
      </dgm:t>
    </dgm:pt>
    <dgm:pt modelId="{2746905F-9369-4A76-A61A-48FF9C874C9A}" type="pres">
      <dgm:prSet presAssocID="{2FF80069-A84F-4154-8B23-6C1C596695FB}" presName="matrix" presStyleCnt="0">
        <dgm:presLayoutVars>
          <dgm:chMax val="1"/>
          <dgm:dir/>
          <dgm:resizeHandles val="exact"/>
        </dgm:presLayoutVars>
      </dgm:prSet>
      <dgm:spPr/>
    </dgm:pt>
    <dgm:pt modelId="{4F37168E-0F94-4F5F-878D-6EEEC50B7CDA}" type="pres">
      <dgm:prSet presAssocID="{2FF80069-A84F-4154-8B23-6C1C596695FB}" presName="diamond" presStyleLbl="bgShp" presStyleIdx="0" presStyleCnt="1" custScaleX="150000"/>
      <dgm:spPr/>
    </dgm:pt>
    <dgm:pt modelId="{3651EF51-62C8-4C2C-B136-FAFFFB686379}" type="pres">
      <dgm:prSet presAssocID="{2FF80069-A84F-4154-8B23-6C1C596695FB}" presName="quad1" presStyleLbl="node1" presStyleIdx="0" presStyleCnt="4" custScaleX="160384" custLinFactNeighborX="-31517" custLinFactNeighborY="-2562">
        <dgm:presLayoutVars>
          <dgm:chMax val="0"/>
          <dgm:chPref val="0"/>
          <dgm:bulletEnabled val="1"/>
        </dgm:presLayoutVars>
      </dgm:prSet>
      <dgm:spPr/>
    </dgm:pt>
    <dgm:pt modelId="{28F93C04-00A8-4EA2-8D71-77DB0961D7F3}" type="pres">
      <dgm:prSet presAssocID="{2FF80069-A84F-4154-8B23-6C1C596695FB}" presName="quad2" presStyleLbl="node1" presStyleIdx="1" presStyleCnt="4" custScaleX="160736" custLinFactX="-37827" custLinFactY="7381" custLinFactNeighborX="-100000" custLinFactNeighborY="100000">
        <dgm:presLayoutVars>
          <dgm:chMax val="0"/>
          <dgm:chPref val="0"/>
          <dgm:bulletEnabled val="1"/>
        </dgm:presLayoutVars>
      </dgm:prSet>
      <dgm:spPr/>
    </dgm:pt>
    <dgm:pt modelId="{FBC2E4BF-82C3-423E-A072-9ABB685FDE37}" type="pres">
      <dgm:prSet presAssocID="{2FF80069-A84F-4154-8B23-6C1C596695FB}" presName="quad3" presStyleLbl="node1" presStyleIdx="2" presStyleCnt="4" custScaleX="158891" custScaleY="101881" custLinFactX="38269" custLinFactY="-10011" custLinFactNeighborX="100000" custLinFactNeighborY="-100000">
        <dgm:presLayoutVars>
          <dgm:chMax val="0"/>
          <dgm:chPref val="0"/>
          <dgm:bulletEnabled val="1"/>
        </dgm:presLayoutVars>
      </dgm:prSet>
      <dgm:spPr/>
    </dgm:pt>
    <dgm:pt modelId="{762E0603-0CB1-404E-BB74-3B0CA1E4248F}" type="pres">
      <dgm:prSet presAssocID="{2FF80069-A84F-4154-8B23-6C1C596695FB}" presName="quad4" presStyleLbl="node1" presStyleIdx="3" presStyleCnt="4" custScaleX="156439" custScaleY="99841" custLinFactNeighborX="32273" custLinFactNeighborY="722">
        <dgm:presLayoutVars>
          <dgm:chMax val="0"/>
          <dgm:chPref val="0"/>
          <dgm:bulletEnabled val="1"/>
        </dgm:presLayoutVars>
      </dgm:prSet>
      <dgm:spPr/>
    </dgm:pt>
  </dgm:ptLst>
  <dgm:cxnLst>
    <dgm:cxn modelId="{5FCCAD37-CDB7-497E-A599-BFC45CFDE4CC}" srcId="{2FF80069-A84F-4154-8B23-6C1C596695FB}" destId="{4EEF7259-7376-433A-AC49-9FFD11E7EAFF}" srcOrd="3" destOrd="0" parTransId="{C453BFC9-5EE2-4DD6-881B-39AC6C9C099F}" sibTransId="{E71C51E7-9BFA-4647-971D-C9EC5B4D4310}"/>
    <dgm:cxn modelId="{05898244-110F-4ED6-865E-F26C6132DD55}" type="presOf" srcId="{4EEF7259-7376-433A-AC49-9FFD11E7EAFF}" destId="{762E0603-0CB1-404E-BB74-3B0CA1E4248F}" srcOrd="0" destOrd="0" presId="urn:microsoft.com/office/officeart/2005/8/layout/matrix3"/>
    <dgm:cxn modelId="{19A1B155-7D08-4DD2-8708-931B68661C28}" srcId="{2FF80069-A84F-4154-8B23-6C1C596695FB}" destId="{A8DB780E-1B58-496C-9E52-E41054CE8ABA}" srcOrd="1" destOrd="0" parTransId="{1E83DE4B-46FC-4308-B37D-CBBFF380D807}" sibTransId="{4B89F065-6427-40C8-9E39-F04992BB78B1}"/>
    <dgm:cxn modelId="{49E9917D-C083-4EEE-9F25-9DCA4834A892}" type="presOf" srcId="{A940E9B4-CBEE-4CB6-A44E-B9BE40713815}" destId="{3651EF51-62C8-4C2C-B136-FAFFFB686379}" srcOrd="0" destOrd="0" presId="urn:microsoft.com/office/officeart/2005/8/layout/matrix3"/>
    <dgm:cxn modelId="{C56F9199-D530-437A-8FBE-81667634B558}" srcId="{2FF80069-A84F-4154-8B23-6C1C596695FB}" destId="{A940E9B4-CBEE-4CB6-A44E-B9BE40713815}" srcOrd="0" destOrd="0" parTransId="{D20F71A6-262B-4B06-B9BA-3C3997E574F4}" sibTransId="{C6D62D81-31C0-4C9D-A19D-828F615FFA79}"/>
    <dgm:cxn modelId="{A152A7AA-4FB4-4372-841E-6210E49C4745}" type="presOf" srcId="{A8DB780E-1B58-496C-9E52-E41054CE8ABA}" destId="{28F93C04-00A8-4EA2-8D71-77DB0961D7F3}" srcOrd="0" destOrd="0" presId="urn:microsoft.com/office/officeart/2005/8/layout/matrix3"/>
    <dgm:cxn modelId="{D2446CB5-6365-4C8D-B019-C145D3E70763}" srcId="{2FF80069-A84F-4154-8B23-6C1C596695FB}" destId="{D1A5346B-E5C6-43F1-93D6-73E74CB132BC}" srcOrd="2" destOrd="0" parTransId="{0C261F7B-1488-4C8C-AAEF-E92C7A32DA59}" sibTransId="{AD45BDA5-1828-4580-8C49-72A434654ED5}"/>
    <dgm:cxn modelId="{E86340C4-AD3A-429A-91C3-BF599CEDBD51}" type="presOf" srcId="{D1A5346B-E5C6-43F1-93D6-73E74CB132BC}" destId="{FBC2E4BF-82C3-423E-A072-9ABB685FDE37}" srcOrd="0" destOrd="0" presId="urn:microsoft.com/office/officeart/2005/8/layout/matrix3"/>
    <dgm:cxn modelId="{012346EA-86BF-40DD-BC49-408580FCA855}" type="presOf" srcId="{2FF80069-A84F-4154-8B23-6C1C596695FB}" destId="{2746905F-9369-4A76-A61A-48FF9C874C9A}" srcOrd="0" destOrd="0" presId="urn:microsoft.com/office/officeart/2005/8/layout/matrix3"/>
    <dgm:cxn modelId="{B8996787-2D9E-462F-B7AC-0D6CC1CA7523}" type="presParOf" srcId="{2746905F-9369-4A76-A61A-48FF9C874C9A}" destId="{4F37168E-0F94-4F5F-878D-6EEEC50B7CDA}" srcOrd="0" destOrd="0" presId="urn:microsoft.com/office/officeart/2005/8/layout/matrix3"/>
    <dgm:cxn modelId="{E9D236E4-58F8-4CB0-B993-469E778EE826}" type="presParOf" srcId="{2746905F-9369-4A76-A61A-48FF9C874C9A}" destId="{3651EF51-62C8-4C2C-B136-FAFFFB686379}" srcOrd="1" destOrd="0" presId="urn:microsoft.com/office/officeart/2005/8/layout/matrix3"/>
    <dgm:cxn modelId="{91E3BE11-9939-4D66-8D92-EF0BF1B29527}" type="presParOf" srcId="{2746905F-9369-4A76-A61A-48FF9C874C9A}" destId="{28F93C04-00A8-4EA2-8D71-77DB0961D7F3}" srcOrd="2" destOrd="0" presId="urn:microsoft.com/office/officeart/2005/8/layout/matrix3"/>
    <dgm:cxn modelId="{0F197582-BD12-4AF7-8670-549E6E73C324}" type="presParOf" srcId="{2746905F-9369-4A76-A61A-48FF9C874C9A}" destId="{FBC2E4BF-82C3-423E-A072-9ABB685FDE37}" srcOrd="3" destOrd="0" presId="urn:microsoft.com/office/officeart/2005/8/layout/matrix3"/>
    <dgm:cxn modelId="{CB8BCB64-9715-420A-B7F0-6D35929602A0}" type="presParOf" srcId="{2746905F-9369-4A76-A61A-48FF9C874C9A}" destId="{762E0603-0CB1-404E-BB74-3B0CA1E4248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67FE6D-6E06-0240-9298-69E5FFAC124D}" type="doc">
      <dgm:prSet loTypeId="urn:microsoft.com/office/officeart/2005/8/layout/funnel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39B6CE-2CC6-BC44-873B-A1272BF7DACA}">
      <dgm:prSet phldrT="[Текст]"/>
      <dgm:spPr/>
      <dgm:t>
        <a:bodyPr/>
        <a:lstStyle/>
        <a:p>
          <a:endParaRPr lang="ru-RU" dirty="0"/>
        </a:p>
      </dgm:t>
    </dgm:pt>
    <dgm:pt modelId="{EC42B17C-425F-9B42-B6BC-EBF392D74B4B}" type="parTrans" cxnId="{302E77CD-60BE-D445-9FC3-3056B1CB3E2E}">
      <dgm:prSet/>
      <dgm:spPr/>
      <dgm:t>
        <a:bodyPr/>
        <a:lstStyle/>
        <a:p>
          <a:endParaRPr lang="ru-RU"/>
        </a:p>
      </dgm:t>
    </dgm:pt>
    <dgm:pt modelId="{A9BF424E-43BE-BD4D-9CBA-D6863F926785}" type="sibTrans" cxnId="{302E77CD-60BE-D445-9FC3-3056B1CB3E2E}">
      <dgm:prSet/>
      <dgm:spPr/>
      <dgm:t>
        <a:bodyPr/>
        <a:lstStyle/>
        <a:p>
          <a:endParaRPr lang="ru-RU"/>
        </a:p>
      </dgm:t>
    </dgm:pt>
    <dgm:pt modelId="{5C7C3D6B-9485-5B4D-ADF7-1B71FD65D71A}">
      <dgm:prSet phldrT="[Текст]"/>
      <dgm:spPr/>
      <dgm:t>
        <a:bodyPr/>
        <a:lstStyle/>
        <a:p>
          <a:endParaRPr lang="ru-RU" dirty="0"/>
        </a:p>
      </dgm:t>
    </dgm:pt>
    <dgm:pt modelId="{565EEFD2-831B-0944-9DA5-D6C4F8A2FF11}" type="parTrans" cxnId="{94712640-1083-6E4D-9563-D9E0D5A11571}">
      <dgm:prSet/>
      <dgm:spPr/>
      <dgm:t>
        <a:bodyPr/>
        <a:lstStyle/>
        <a:p>
          <a:endParaRPr lang="ru-RU"/>
        </a:p>
      </dgm:t>
    </dgm:pt>
    <dgm:pt modelId="{9D46C510-B592-264E-9CE4-D5496CC0CC51}" type="sibTrans" cxnId="{94712640-1083-6E4D-9563-D9E0D5A11571}">
      <dgm:prSet/>
      <dgm:spPr/>
      <dgm:t>
        <a:bodyPr/>
        <a:lstStyle/>
        <a:p>
          <a:endParaRPr lang="ru-RU"/>
        </a:p>
      </dgm:t>
    </dgm:pt>
    <dgm:pt modelId="{5E6A79EF-8688-F34B-8383-9CF594E5B73F}">
      <dgm:prSet phldrT="[Текст]"/>
      <dgm:spPr/>
      <dgm:t>
        <a:bodyPr/>
        <a:lstStyle/>
        <a:p>
          <a:endParaRPr lang="ru-RU" dirty="0"/>
        </a:p>
      </dgm:t>
    </dgm:pt>
    <dgm:pt modelId="{310F39B4-D7CA-C345-B8ED-C032AB94CD40}" type="parTrans" cxnId="{0F76C1C4-2D76-5649-A471-217AF1EF512F}">
      <dgm:prSet/>
      <dgm:spPr/>
      <dgm:t>
        <a:bodyPr/>
        <a:lstStyle/>
        <a:p>
          <a:endParaRPr lang="ru-RU"/>
        </a:p>
      </dgm:t>
    </dgm:pt>
    <dgm:pt modelId="{78F26CF4-B589-7F4E-BE6D-6769D3AA9F51}" type="sibTrans" cxnId="{0F76C1C4-2D76-5649-A471-217AF1EF512F}">
      <dgm:prSet/>
      <dgm:spPr/>
      <dgm:t>
        <a:bodyPr/>
        <a:lstStyle/>
        <a:p>
          <a:endParaRPr lang="ru-RU"/>
        </a:p>
      </dgm:t>
    </dgm:pt>
    <dgm:pt modelId="{061E2D8C-3845-F14D-ADB8-A7B032A8D3BD}">
      <dgm:prSet phldrT="[Текст]"/>
      <dgm:spPr/>
      <dgm:t>
        <a:bodyPr/>
        <a:lstStyle/>
        <a:p>
          <a:r>
            <a:rPr lang="ru-RU" dirty="0"/>
            <a:t>Конкурентное преимущество</a:t>
          </a:r>
        </a:p>
      </dgm:t>
    </dgm:pt>
    <dgm:pt modelId="{1B9D080B-8604-F047-A03D-F5A8AF8B4CDC}" type="parTrans" cxnId="{94652595-4EB7-D945-B2B4-9BBEE9C558B2}">
      <dgm:prSet/>
      <dgm:spPr/>
      <dgm:t>
        <a:bodyPr/>
        <a:lstStyle/>
        <a:p>
          <a:endParaRPr lang="ru-RU"/>
        </a:p>
      </dgm:t>
    </dgm:pt>
    <dgm:pt modelId="{83351552-EB78-104B-B152-5FE96B2623EE}" type="sibTrans" cxnId="{94652595-4EB7-D945-B2B4-9BBEE9C558B2}">
      <dgm:prSet/>
      <dgm:spPr/>
      <dgm:t>
        <a:bodyPr/>
        <a:lstStyle/>
        <a:p>
          <a:endParaRPr lang="ru-RU"/>
        </a:p>
      </dgm:t>
    </dgm:pt>
    <dgm:pt modelId="{DEC736F2-D775-1449-83B4-7134F3DE6415}" type="pres">
      <dgm:prSet presAssocID="{8667FE6D-6E06-0240-9298-69E5FFAC124D}" presName="Name0" presStyleCnt="0">
        <dgm:presLayoutVars>
          <dgm:chMax val="4"/>
          <dgm:resizeHandles val="exact"/>
        </dgm:presLayoutVars>
      </dgm:prSet>
      <dgm:spPr/>
    </dgm:pt>
    <dgm:pt modelId="{6E006B2B-E73F-8647-A998-866333DC5D4D}" type="pres">
      <dgm:prSet presAssocID="{8667FE6D-6E06-0240-9298-69E5FFAC124D}" presName="ellipse" presStyleLbl="trBgShp" presStyleIdx="0" presStyleCnt="1"/>
      <dgm:spPr/>
    </dgm:pt>
    <dgm:pt modelId="{054D1A5C-971C-8848-AB50-47382F4B59BD}" type="pres">
      <dgm:prSet presAssocID="{8667FE6D-6E06-0240-9298-69E5FFAC124D}" presName="arrow1" presStyleLbl="fgShp" presStyleIdx="0" presStyleCnt="1"/>
      <dgm:spPr/>
    </dgm:pt>
    <dgm:pt modelId="{9BF3B078-EA2A-F945-9CF8-F4791252678D}" type="pres">
      <dgm:prSet presAssocID="{8667FE6D-6E06-0240-9298-69E5FFAC124D}" presName="rectangle" presStyleLbl="revTx" presStyleIdx="0" presStyleCnt="1">
        <dgm:presLayoutVars>
          <dgm:bulletEnabled val="1"/>
        </dgm:presLayoutVars>
      </dgm:prSet>
      <dgm:spPr/>
    </dgm:pt>
    <dgm:pt modelId="{E5CC2E17-5CD1-F74F-BDB5-5192D0810A47}" type="pres">
      <dgm:prSet presAssocID="{5C7C3D6B-9485-5B4D-ADF7-1B71FD65D71A}" presName="item1" presStyleLbl="node1" presStyleIdx="0" presStyleCnt="3">
        <dgm:presLayoutVars>
          <dgm:bulletEnabled val="1"/>
        </dgm:presLayoutVars>
      </dgm:prSet>
      <dgm:spPr/>
    </dgm:pt>
    <dgm:pt modelId="{7BA2918F-883B-5C40-8060-37315FA13F86}" type="pres">
      <dgm:prSet presAssocID="{5E6A79EF-8688-F34B-8383-9CF594E5B73F}" presName="item2" presStyleLbl="node1" presStyleIdx="1" presStyleCnt="3">
        <dgm:presLayoutVars>
          <dgm:bulletEnabled val="1"/>
        </dgm:presLayoutVars>
      </dgm:prSet>
      <dgm:spPr/>
    </dgm:pt>
    <dgm:pt modelId="{7A5C38BD-5A1C-D049-B9B3-2232788AD8B5}" type="pres">
      <dgm:prSet presAssocID="{061E2D8C-3845-F14D-ADB8-A7B032A8D3BD}" presName="item3" presStyleLbl="node1" presStyleIdx="2" presStyleCnt="3">
        <dgm:presLayoutVars>
          <dgm:bulletEnabled val="1"/>
        </dgm:presLayoutVars>
      </dgm:prSet>
      <dgm:spPr/>
    </dgm:pt>
    <dgm:pt modelId="{02F988FE-8B0D-2E49-A6C7-4BBE90D0FE5C}" type="pres">
      <dgm:prSet presAssocID="{8667FE6D-6E06-0240-9298-69E5FFAC124D}" presName="funnel" presStyleLbl="trAlignAcc1" presStyleIdx="0" presStyleCnt="1" custLinFactNeighborX="-596" custLinFactNeighborY="1860"/>
      <dgm:spPr/>
    </dgm:pt>
  </dgm:ptLst>
  <dgm:cxnLst>
    <dgm:cxn modelId="{D6DEEF3E-9F2F-B54E-B345-B311DEFAC4B9}" type="presOf" srcId="{5C7C3D6B-9485-5B4D-ADF7-1B71FD65D71A}" destId="{7BA2918F-883B-5C40-8060-37315FA13F86}" srcOrd="0" destOrd="0" presId="urn:microsoft.com/office/officeart/2005/8/layout/funnel1"/>
    <dgm:cxn modelId="{94712640-1083-6E4D-9563-D9E0D5A11571}" srcId="{8667FE6D-6E06-0240-9298-69E5FFAC124D}" destId="{5C7C3D6B-9485-5B4D-ADF7-1B71FD65D71A}" srcOrd="1" destOrd="0" parTransId="{565EEFD2-831B-0944-9DA5-D6C4F8A2FF11}" sibTransId="{9D46C510-B592-264E-9CE4-D5496CC0CC51}"/>
    <dgm:cxn modelId="{2E674474-24C6-F242-B2B2-790564AA9C89}" type="presOf" srcId="{5E6A79EF-8688-F34B-8383-9CF594E5B73F}" destId="{E5CC2E17-5CD1-F74F-BDB5-5192D0810A47}" srcOrd="0" destOrd="0" presId="urn:microsoft.com/office/officeart/2005/8/layout/funnel1"/>
    <dgm:cxn modelId="{6E32A675-32AB-0743-93F9-DFEACF517B1D}" type="presOf" srcId="{061E2D8C-3845-F14D-ADB8-A7B032A8D3BD}" destId="{9BF3B078-EA2A-F945-9CF8-F4791252678D}" srcOrd="0" destOrd="0" presId="urn:microsoft.com/office/officeart/2005/8/layout/funnel1"/>
    <dgm:cxn modelId="{94652595-4EB7-D945-B2B4-9BBEE9C558B2}" srcId="{8667FE6D-6E06-0240-9298-69E5FFAC124D}" destId="{061E2D8C-3845-F14D-ADB8-A7B032A8D3BD}" srcOrd="3" destOrd="0" parTransId="{1B9D080B-8604-F047-A03D-F5A8AF8B4CDC}" sibTransId="{83351552-EB78-104B-B152-5FE96B2623EE}"/>
    <dgm:cxn modelId="{0F76C1C4-2D76-5649-A471-217AF1EF512F}" srcId="{8667FE6D-6E06-0240-9298-69E5FFAC124D}" destId="{5E6A79EF-8688-F34B-8383-9CF594E5B73F}" srcOrd="2" destOrd="0" parTransId="{310F39B4-D7CA-C345-B8ED-C032AB94CD40}" sibTransId="{78F26CF4-B589-7F4E-BE6D-6769D3AA9F51}"/>
    <dgm:cxn modelId="{DE7EC9C4-7C00-914C-9D15-F4C31686254B}" type="presOf" srcId="{8667FE6D-6E06-0240-9298-69E5FFAC124D}" destId="{DEC736F2-D775-1449-83B4-7134F3DE6415}" srcOrd="0" destOrd="0" presId="urn:microsoft.com/office/officeart/2005/8/layout/funnel1"/>
    <dgm:cxn modelId="{302E77CD-60BE-D445-9FC3-3056B1CB3E2E}" srcId="{8667FE6D-6E06-0240-9298-69E5FFAC124D}" destId="{7D39B6CE-2CC6-BC44-873B-A1272BF7DACA}" srcOrd="0" destOrd="0" parTransId="{EC42B17C-425F-9B42-B6BC-EBF392D74B4B}" sibTransId="{A9BF424E-43BE-BD4D-9CBA-D6863F926785}"/>
    <dgm:cxn modelId="{B347DBFF-5774-CB4C-9718-6A684CB99390}" type="presOf" srcId="{7D39B6CE-2CC6-BC44-873B-A1272BF7DACA}" destId="{7A5C38BD-5A1C-D049-B9B3-2232788AD8B5}" srcOrd="0" destOrd="0" presId="urn:microsoft.com/office/officeart/2005/8/layout/funnel1"/>
    <dgm:cxn modelId="{DCA7A5A8-1DA1-E146-8EE9-C3E74CC80802}" type="presParOf" srcId="{DEC736F2-D775-1449-83B4-7134F3DE6415}" destId="{6E006B2B-E73F-8647-A998-866333DC5D4D}" srcOrd="0" destOrd="0" presId="urn:microsoft.com/office/officeart/2005/8/layout/funnel1"/>
    <dgm:cxn modelId="{D4925E1B-3E81-E140-A76B-193BB44F0701}" type="presParOf" srcId="{DEC736F2-D775-1449-83B4-7134F3DE6415}" destId="{054D1A5C-971C-8848-AB50-47382F4B59BD}" srcOrd="1" destOrd="0" presId="urn:microsoft.com/office/officeart/2005/8/layout/funnel1"/>
    <dgm:cxn modelId="{FBF41516-D0FF-354F-B935-DFEA9BF662D5}" type="presParOf" srcId="{DEC736F2-D775-1449-83B4-7134F3DE6415}" destId="{9BF3B078-EA2A-F945-9CF8-F4791252678D}" srcOrd="2" destOrd="0" presId="urn:microsoft.com/office/officeart/2005/8/layout/funnel1"/>
    <dgm:cxn modelId="{DE7FF0BF-C1B1-4E4E-920E-51D2992D9EF3}" type="presParOf" srcId="{DEC736F2-D775-1449-83B4-7134F3DE6415}" destId="{E5CC2E17-5CD1-F74F-BDB5-5192D0810A47}" srcOrd="3" destOrd="0" presId="urn:microsoft.com/office/officeart/2005/8/layout/funnel1"/>
    <dgm:cxn modelId="{132658EA-062E-084A-A648-6F3FF2FF6870}" type="presParOf" srcId="{DEC736F2-D775-1449-83B4-7134F3DE6415}" destId="{7BA2918F-883B-5C40-8060-37315FA13F86}" srcOrd="4" destOrd="0" presId="urn:microsoft.com/office/officeart/2005/8/layout/funnel1"/>
    <dgm:cxn modelId="{DF1BED57-BC5C-264F-A345-729EC83EAB72}" type="presParOf" srcId="{DEC736F2-D775-1449-83B4-7134F3DE6415}" destId="{7A5C38BD-5A1C-D049-B9B3-2232788AD8B5}" srcOrd="5" destOrd="0" presId="urn:microsoft.com/office/officeart/2005/8/layout/funnel1"/>
    <dgm:cxn modelId="{8ECA5E83-7BA2-2A40-81CF-DE49AFBD7BC1}" type="presParOf" srcId="{DEC736F2-D775-1449-83B4-7134F3DE6415}" destId="{02F988FE-8B0D-2E49-A6C7-4BBE90D0FE5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570DBF-71EB-4362-8C73-412EE29966A0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89DF01-D770-4095-AA59-2098214EC061}">
      <dgm:prSet phldrT="[Текст]" custT="1"/>
      <dgm:spPr/>
      <dgm:t>
        <a:bodyPr/>
        <a:lstStyle/>
        <a:p>
          <a:r>
            <a:rPr lang="ru-RU" sz="2400" dirty="0">
              <a:latin typeface="Arial"/>
              <a:cs typeface="Arial"/>
            </a:rPr>
            <a:t>2 608 000</a:t>
          </a:r>
        </a:p>
      </dgm:t>
    </dgm:pt>
    <dgm:pt modelId="{C36B2E04-9DC2-471F-9F22-632C348A5BD0}" type="parTrans" cxnId="{1A023AB9-50F3-4FC4-8243-D3701C06D51A}">
      <dgm:prSet/>
      <dgm:spPr/>
      <dgm:t>
        <a:bodyPr/>
        <a:lstStyle/>
        <a:p>
          <a:endParaRPr lang="ru-RU"/>
        </a:p>
      </dgm:t>
    </dgm:pt>
    <dgm:pt modelId="{217DAD64-3FD6-4B35-9D87-011332BFCBFA}" type="sibTrans" cxnId="{1A023AB9-50F3-4FC4-8243-D3701C06D51A}">
      <dgm:prSet/>
      <dgm:spPr/>
      <dgm:t>
        <a:bodyPr/>
        <a:lstStyle/>
        <a:p>
          <a:endParaRPr lang="ru-RU"/>
        </a:p>
      </dgm:t>
    </dgm:pt>
    <dgm:pt modelId="{01C9AE5F-FCBE-44D3-9D23-324125EA78AE}">
      <dgm:prSet phldrT="[Текст]" custT="1"/>
      <dgm:spPr/>
      <dgm:t>
        <a:bodyPr/>
        <a:lstStyle/>
        <a:p>
          <a:r>
            <a:rPr lang="ru-RU" sz="1800" dirty="0">
              <a:latin typeface="Arial"/>
              <a:cs typeface="Arial"/>
            </a:rPr>
            <a:t>Первоначальный заказ</a:t>
          </a:r>
        </a:p>
      </dgm:t>
    </dgm:pt>
    <dgm:pt modelId="{8E6FEB51-69C3-416A-AFCB-692F74A477C9}" type="parTrans" cxnId="{29FF764F-36F0-4F07-8E17-CEFE06F12892}">
      <dgm:prSet/>
      <dgm:spPr/>
      <dgm:t>
        <a:bodyPr/>
        <a:lstStyle/>
        <a:p>
          <a:endParaRPr lang="ru-RU"/>
        </a:p>
      </dgm:t>
    </dgm:pt>
    <dgm:pt modelId="{7ADCF632-2A21-406E-BD52-B2F46921AAD6}" type="sibTrans" cxnId="{29FF764F-36F0-4F07-8E17-CEFE06F12892}">
      <dgm:prSet/>
      <dgm:spPr/>
      <dgm:t>
        <a:bodyPr/>
        <a:lstStyle/>
        <a:p>
          <a:endParaRPr lang="ru-RU"/>
        </a:p>
      </dgm:t>
    </dgm:pt>
    <dgm:pt modelId="{065A3245-C089-4633-A4EA-EBB7E8E32781}">
      <dgm:prSet phldrT="[Текст]" custT="1"/>
      <dgm:spPr/>
      <dgm:t>
        <a:bodyPr/>
        <a:lstStyle/>
        <a:p>
          <a:r>
            <a:rPr lang="ru-RU" sz="1800" dirty="0">
              <a:latin typeface="Arial"/>
              <a:cs typeface="Arial"/>
            </a:rPr>
            <a:t>Оборудование и инструменты</a:t>
          </a:r>
        </a:p>
      </dgm:t>
    </dgm:pt>
    <dgm:pt modelId="{7194BA3B-D25A-4814-BC88-FD14F42995AA}" type="parTrans" cxnId="{82B82C02-9D98-495B-BB4C-8CEAFEB1A15B}">
      <dgm:prSet/>
      <dgm:spPr/>
      <dgm:t>
        <a:bodyPr/>
        <a:lstStyle/>
        <a:p>
          <a:endParaRPr lang="ru-RU"/>
        </a:p>
      </dgm:t>
    </dgm:pt>
    <dgm:pt modelId="{D2AE781D-D655-410A-90CB-86EED0F26C03}" type="sibTrans" cxnId="{82B82C02-9D98-495B-BB4C-8CEAFEB1A15B}">
      <dgm:prSet/>
      <dgm:spPr/>
      <dgm:t>
        <a:bodyPr/>
        <a:lstStyle/>
        <a:p>
          <a:endParaRPr lang="ru-RU"/>
        </a:p>
      </dgm:t>
    </dgm:pt>
    <dgm:pt modelId="{C9157131-EC6A-4FA7-91E0-111C6792A06D}">
      <dgm:prSet phldrT="[Текст]" custT="1"/>
      <dgm:spPr/>
      <dgm:t>
        <a:bodyPr/>
        <a:lstStyle/>
        <a:p>
          <a:r>
            <a:rPr lang="ru-RU" sz="2400" dirty="0">
              <a:latin typeface="Arial"/>
              <a:cs typeface="Arial"/>
            </a:rPr>
            <a:t>675 000</a:t>
          </a:r>
        </a:p>
      </dgm:t>
    </dgm:pt>
    <dgm:pt modelId="{067E5DBD-60EE-49AE-8899-D4A2D0DC2BC0}" type="parTrans" cxnId="{B65959A0-154B-4725-A006-3CCC38656C4F}">
      <dgm:prSet/>
      <dgm:spPr/>
      <dgm:t>
        <a:bodyPr/>
        <a:lstStyle/>
        <a:p>
          <a:endParaRPr lang="ru-RU"/>
        </a:p>
      </dgm:t>
    </dgm:pt>
    <dgm:pt modelId="{E09B1E90-29FD-4AA3-83AD-2B2BCB977966}" type="sibTrans" cxnId="{B65959A0-154B-4725-A006-3CCC38656C4F}">
      <dgm:prSet/>
      <dgm:spPr/>
      <dgm:t>
        <a:bodyPr/>
        <a:lstStyle/>
        <a:p>
          <a:endParaRPr lang="ru-RU"/>
        </a:p>
      </dgm:t>
    </dgm:pt>
    <dgm:pt modelId="{A2AB3BB9-12B4-4157-9973-5B0C0CDD8275}">
      <dgm:prSet phldrT="[Текст]" custT="1"/>
      <dgm:spPr/>
      <dgm:t>
        <a:bodyPr/>
        <a:lstStyle/>
        <a:p>
          <a:r>
            <a:rPr lang="ru-RU" sz="1800" dirty="0">
              <a:latin typeface="Arial"/>
              <a:cs typeface="Arial"/>
            </a:rPr>
            <a:t>Аренда и эксплуатация</a:t>
          </a:r>
        </a:p>
      </dgm:t>
    </dgm:pt>
    <dgm:pt modelId="{72C59765-8D38-4D02-90DA-8433E81B5233}" type="parTrans" cxnId="{AC4583B4-9669-4512-A051-9B81C3AF754C}">
      <dgm:prSet/>
      <dgm:spPr/>
      <dgm:t>
        <a:bodyPr/>
        <a:lstStyle/>
        <a:p>
          <a:endParaRPr lang="ru-RU"/>
        </a:p>
      </dgm:t>
    </dgm:pt>
    <dgm:pt modelId="{9D2CB4FF-BDB4-4904-B05C-944B76C01D0C}" type="sibTrans" cxnId="{AC4583B4-9669-4512-A051-9B81C3AF754C}">
      <dgm:prSet/>
      <dgm:spPr/>
      <dgm:t>
        <a:bodyPr/>
        <a:lstStyle/>
        <a:p>
          <a:endParaRPr lang="ru-RU"/>
        </a:p>
      </dgm:t>
    </dgm:pt>
    <dgm:pt modelId="{87D81CC7-340A-459B-876A-85DD82A4F85A}">
      <dgm:prSet phldrT="[Текст]" custT="1"/>
      <dgm:spPr/>
      <dgm:t>
        <a:bodyPr/>
        <a:lstStyle/>
        <a:p>
          <a:r>
            <a:rPr lang="ru-RU" sz="1800" dirty="0">
              <a:latin typeface="Arial"/>
              <a:cs typeface="Arial"/>
            </a:rPr>
            <a:t>Заработная плата</a:t>
          </a:r>
        </a:p>
      </dgm:t>
    </dgm:pt>
    <dgm:pt modelId="{AB2206E7-4429-4630-88C5-25387C354AEC}" type="parTrans" cxnId="{A7E8D584-4622-4189-BA55-326B4FD80589}">
      <dgm:prSet/>
      <dgm:spPr/>
      <dgm:t>
        <a:bodyPr/>
        <a:lstStyle/>
        <a:p>
          <a:endParaRPr lang="ru-RU"/>
        </a:p>
      </dgm:t>
    </dgm:pt>
    <dgm:pt modelId="{7EA4AD62-A971-4B58-B0A6-B0E1F7F5036C}" type="sibTrans" cxnId="{A7E8D584-4622-4189-BA55-326B4FD80589}">
      <dgm:prSet/>
      <dgm:spPr/>
      <dgm:t>
        <a:bodyPr/>
        <a:lstStyle/>
        <a:p>
          <a:endParaRPr lang="ru-RU"/>
        </a:p>
      </dgm:t>
    </dgm:pt>
    <dgm:pt modelId="{C38740CD-4F23-4BE5-88A1-7D3B682DCF19}">
      <dgm:prSet phldrT="[Текст]" custT="1"/>
      <dgm:spPr/>
      <dgm:t>
        <a:bodyPr/>
        <a:lstStyle/>
        <a:p>
          <a:r>
            <a:rPr lang="ru-RU" sz="2400" dirty="0">
              <a:latin typeface="Arial"/>
              <a:cs typeface="Arial"/>
            </a:rPr>
            <a:t>75 000</a:t>
          </a:r>
        </a:p>
      </dgm:t>
    </dgm:pt>
    <dgm:pt modelId="{4C0D59CE-7CE7-45C2-99A1-BC7B82191E83}" type="parTrans" cxnId="{08A7F91F-8BAE-42EF-B516-B5CA646DA4DD}">
      <dgm:prSet/>
      <dgm:spPr/>
      <dgm:t>
        <a:bodyPr/>
        <a:lstStyle/>
        <a:p>
          <a:endParaRPr lang="ru-RU"/>
        </a:p>
      </dgm:t>
    </dgm:pt>
    <dgm:pt modelId="{3F621126-8175-4B27-A05B-05CC41A14BC7}" type="sibTrans" cxnId="{08A7F91F-8BAE-42EF-B516-B5CA646DA4DD}">
      <dgm:prSet/>
      <dgm:spPr/>
      <dgm:t>
        <a:bodyPr/>
        <a:lstStyle/>
        <a:p>
          <a:endParaRPr lang="ru-RU"/>
        </a:p>
      </dgm:t>
    </dgm:pt>
    <dgm:pt modelId="{4432C5BE-CBB4-44AC-A52C-418460B2BA04}">
      <dgm:prSet phldrT="[Текст]" custT="1"/>
      <dgm:spPr/>
      <dgm:t>
        <a:bodyPr/>
        <a:lstStyle/>
        <a:p>
          <a:r>
            <a:rPr lang="ru-RU" sz="1800" dirty="0">
              <a:latin typeface="Arial"/>
              <a:cs typeface="Arial"/>
            </a:rPr>
            <a:t>Представительские расходы</a:t>
          </a:r>
        </a:p>
      </dgm:t>
    </dgm:pt>
    <dgm:pt modelId="{29C1BA03-1190-456A-8185-4B987C7CB936}" type="parTrans" cxnId="{AB3869AD-92CE-4BCA-B713-BBEF45EA78BB}">
      <dgm:prSet/>
      <dgm:spPr/>
      <dgm:t>
        <a:bodyPr/>
        <a:lstStyle/>
        <a:p>
          <a:endParaRPr lang="ru-RU"/>
        </a:p>
      </dgm:t>
    </dgm:pt>
    <dgm:pt modelId="{0065B52B-E3C7-4DA3-AC49-CF40198CA11D}" type="sibTrans" cxnId="{AB3869AD-92CE-4BCA-B713-BBEF45EA78BB}">
      <dgm:prSet/>
      <dgm:spPr/>
      <dgm:t>
        <a:bodyPr/>
        <a:lstStyle/>
        <a:p>
          <a:endParaRPr lang="ru-RU"/>
        </a:p>
      </dgm:t>
    </dgm:pt>
    <dgm:pt modelId="{2F14A1BA-AD7A-4B17-A98C-BA0E7CF30C45}">
      <dgm:prSet phldrT="[Текст]" custT="1"/>
      <dgm:spPr/>
      <dgm:t>
        <a:bodyPr/>
        <a:lstStyle/>
        <a:p>
          <a:r>
            <a:rPr lang="ru-RU" sz="1800" dirty="0">
              <a:latin typeface="Arial"/>
              <a:cs typeface="Arial"/>
            </a:rPr>
            <a:t>Маркетинговые</a:t>
          </a:r>
        </a:p>
      </dgm:t>
    </dgm:pt>
    <dgm:pt modelId="{F1AC3434-D100-4EF8-B8BE-DCD02566CB03}" type="parTrans" cxnId="{AF9BB115-01F8-4762-A0DF-1D630084514A}">
      <dgm:prSet/>
      <dgm:spPr/>
      <dgm:t>
        <a:bodyPr/>
        <a:lstStyle/>
        <a:p>
          <a:endParaRPr lang="ru-RU"/>
        </a:p>
      </dgm:t>
    </dgm:pt>
    <dgm:pt modelId="{2F2E74F3-56A0-424E-BCBD-3A1A3DCDF6F6}" type="sibTrans" cxnId="{AF9BB115-01F8-4762-A0DF-1D630084514A}">
      <dgm:prSet/>
      <dgm:spPr/>
      <dgm:t>
        <a:bodyPr/>
        <a:lstStyle/>
        <a:p>
          <a:endParaRPr lang="ru-RU"/>
        </a:p>
      </dgm:t>
    </dgm:pt>
    <dgm:pt modelId="{785C8869-D373-4EBA-9B0A-833315649AB3}" type="pres">
      <dgm:prSet presAssocID="{00570DBF-71EB-4362-8C73-412EE29966A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EFAE6B7-66D1-4F07-AC69-22CFF1E94C8F}" type="pres">
      <dgm:prSet presAssocID="{AC89DF01-D770-4095-AA59-2098214EC061}" presName="circle1" presStyleLbl="node1" presStyleIdx="0" presStyleCnt="3" custLinFactNeighborX="952"/>
      <dgm:spPr/>
    </dgm:pt>
    <dgm:pt modelId="{885EB6ED-D76F-4357-B824-03F0A2E31B31}" type="pres">
      <dgm:prSet presAssocID="{AC89DF01-D770-4095-AA59-2098214EC061}" presName="space" presStyleCnt="0"/>
      <dgm:spPr/>
    </dgm:pt>
    <dgm:pt modelId="{6448BE78-28AD-41BD-B3F9-9E8720C18834}" type="pres">
      <dgm:prSet presAssocID="{AC89DF01-D770-4095-AA59-2098214EC061}" presName="rect1" presStyleLbl="alignAcc1" presStyleIdx="0" presStyleCnt="3"/>
      <dgm:spPr/>
    </dgm:pt>
    <dgm:pt modelId="{CF3F8B09-4C9E-4FF9-B288-8149A98CFB44}" type="pres">
      <dgm:prSet presAssocID="{C9157131-EC6A-4FA7-91E0-111C6792A06D}" presName="vertSpace2" presStyleLbl="node1" presStyleIdx="0" presStyleCnt="3"/>
      <dgm:spPr/>
    </dgm:pt>
    <dgm:pt modelId="{A090B247-B396-4C8C-A4CF-54F2B46BD142}" type="pres">
      <dgm:prSet presAssocID="{C9157131-EC6A-4FA7-91E0-111C6792A06D}" presName="circle2" presStyleLbl="node1" presStyleIdx="1" presStyleCnt="3"/>
      <dgm:spPr/>
    </dgm:pt>
    <dgm:pt modelId="{77E98E3B-1483-4CE6-9BA5-952B2A8FC0F5}" type="pres">
      <dgm:prSet presAssocID="{C9157131-EC6A-4FA7-91E0-111C6792A06D}" presName="rect2" presStyleLbl="alignAcc1" presStyleIdx="1" presStyleCnt="3"/>
      <dgm:spPr/>
    </dgm:pt>
    <dgm:pt modelId="{B633F4D5-75A4-4092-BF02-101AD369CDC6}" type="pres">
      <dgm:prSet presAssocID="{C38740CD-4F23-4BE5-88A1-7D3B682DCF19}" presName="vertSpace3" presStyleLbl="node1" presStyleIdx="1" presStyleCnt="3"/>
      <dgm:spPr/>
    </dgm:pt>
    <dgm:pt modelId="{4AEE4ADC-B23E-4E2E-BE35-A2B40CF6629F}" type="pres">
      <dgm:prSet presAssocID="{C38740CD-4F23-4BE5-88A1-7D3B682DCF19}" presName="circle3" presStyleLbl="node1" presStyleIdx="2" presStyleCnt="3"/>
      <dgm:spPr/>
    </dgm:pt>
    <dgm:pt modelId="{E5F29C48-A277-45A0-85DF-1328D23E5318}" type="pres">
      <dgm:prSet presAssocID="{C38740CD-4F23-4BE5-88A1-7D3B682DCF19}" presName="rect3" presStyleLbl="alignAcc1" presStyleIdx="2" presStyleCnt="3"/>
      <dgm:spPr/>
    </dgm:pt>
    <dgm:pt modelId="{FB03D39C-AE98-4EFE-B4CE-0B44C60C1F1D}" type="pres">
      <dgm:prSet presAssocID="{AC89DF01-D770-4095-AA59-2098214EC06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E855B42-ACEE-42C1-9FD0-2F762B448AC7}" type="pres">
      <dgm:prSet presAssocID="{AC89DF01-D770-4095-AA59-2098214EC061}" presName="rect1ChTx" presStyleLbl="alignAcc1" presStyleIdx="2" presStyleCnt="3" custScaleX="113445">
        <dgm:presLayoutVars>
          <dgm:bulletEnabled val="1"/>
        </dgm:presLayoutVars>
      </dgm:prSet>
      <dgm:spPr/>
    </dgm:pt>
    <dgm:pt modelId="{3724772E-4093-4FA7-9B73-CB6E572744E2}" type="pres">
      <dgm:prSet presAssocID="{C9157131-EC6A-4FA7-91E0-111C6792A06D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3CA5C6F4-8A16-4A9A-B313-9342893F9CC8}" type="pres">
      <dgm:prSet presAssocID="{C9157131-EC6A-4FA7-91E0-111C6792A06D}" presName="rect2ChTx" presStyleLbl="alignAcc1" presStyleIdx="2" presStyleCnt="3">
        <dgm:presLayoutVars>
          <dgm:bulletEnabled val="1"/>
        </dgm:presLayoutVars>
      </dgm:prSet>
      <dgm:spPr/>
    </dgm:pt>
    <dgm:pt modelId="{38EE0E39-C7F0-4D18-8840-67B5FA09168A}" type="pres">
      <dgm:prSet presAssocID="{C38740CD-4F23-4BE5-88A1-7D3B682DCF1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484105C-D01E-45FE-BF74-5D14FF53DBC2}" type="pres">
      <dgm:prSet presAssocID="{C38740CD-4F23-4BE5-88A1-7D3B682DCF19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82B82C02-9D98-495B-BB4C-8CEAFEB1A15B}" srcId="{AC89DF01-D770-4095-AA59-2098214EC061}" destId="{065A3245-C089-4633-A4EA-EBB7E8E32781}" srcOrd="1" destOrd="0" parTransId="{7194BA3B-D25A-4814-BC88-FD14F42995AA}" sibTransId="{D2AE781D-D655-410A-90CB-86EED0F26C03}"/>
    <dgm:cxn modelId="{AF9BB115-01F8-4762-A0DF-1D630084514A}" srcId="{C38740CD-4F23-4BE5-88A1-7D3B682DCF19}" destId="{2F14A1BA-AD7A-4B17-A98C-BA0E7CF30C45}" srcOrd="1" destOrd="0" parTransId="{F1AC3434-D100-4EF8-B8BE-DCD02566CB03}" sibTransId="{2F2E74F3-56A0-424E-BCBD-3A1A3DCDF6F6}"/>
    <dgm:cxn modelId="{4971471A-2161-4DB2-BDB2-813C9A4EF676}" type="presOf" srcId="{A2AB3BB9-12B4-4157-9973-5B0C0CDD8275}" destId="{3CA5C6F4-8A16-4A9A-B313-9342893F9CC8}" srcOrd="0" destOrd="0" presId="urn:microsoft.com/office/officeart/2005/8/layout/target3"/>
    <dgm:cxn modelId="{829B861B-C180-450D-98FF-C05209D442A9}" type="presOf" srcId="{C38740CD-4F23-4BE5-88A1-7D3B682DCF19}" destId="{E5F29C48-A277-45A0-85DF-1328D23E5318}" srcOrd="0" destOrd="0" presId="urn:microsoft.com/office/officeart/2005/8/layout/target3"/>
    <dgm:cxn modelId="{08A7F91F-8BAE-42EF-B516-B5CA646DA4DD}" srcId="{00570DBF-71EB-4362-8C73-412EE29966A0}" destId="{C38740CD-4F23-4BE5-88A1-7D3B682DCF19}" srcOrd="2" destOrd="0" parTransId="{4C0D59CE-7CE7-45C2-99A1-BC7B82191E83}" sibTransId="{3F621126-8175-4B27-A05B-05CC41A14BC7}"/>
    <dgm:cxn modelId="{E8925240-2402-4496-937F-F1A1C23C09B7}" type="presOf" srcId="{065A3245-C089-4633-A4EA-EBB7E8E32781}" destId="{7E855B42-ACEE-42C1-9FD0-2F762B448AC7}" srcOrd="0" destOrd="1" presId="urn:microsoft.com/office/officeart/2005/8/layout/target3"/>
    <dgm:cxn modelId="{9487FD63-5939-48C5-B594-EDC48226D18C}" type="presOf" srcId="{AC89DF01-D770-4095-AA59-2098214EC061}" destId="{FB03D39C-AE98-4EFE-B4CE-0B44C60C1F1D}" srcOrd="1" destOrd="0" presId="urn:microsoft.com/office/officeart/2005/8/layout/target3"/>
    <dgm:cxn modelId="{29FF764F-36F0-4F07-8E17-CEFE06F12892}" srcId="{AC89DF01-D770-4095-AA59-2098214EC061}" destId="{01C9AE5F-FCBE-44D3-9D23-324125EA78AE}" srcOrd="0" destOrd="0" parTransId="{8E6FEB51-69C3-416A-AFCB-692F74A477C9}" sibTransId="{7ADCF632-2A21-406E-BD52-B2F46921AAD6}"/>
    <dgm:cxn modelId="{22736671-AFCD-4282-AFBA-A6FE83C00ED5}" type="presOf" srcId="{00570DBF-71EB-4362-8C73-412EE29966A0}" destId="{785C8869-D373-4EBA-9B0A-833315649AB3}" srcOrd="0" destOrd="0" presId="urn:microsoft.com/office/officeart/2005/8/layout/target3"/>
    <dgm:cxn modelId="{01AF2A75-6517-4A51-A68A-3B745EBD2AE2}" type="presOf" srcId="{C38740CD-4F23-4BE5-88A1-7D3B682DCF19}" destId="{38EE0E39-C7F0-4D18-8840-67B5FA09168A}" srcOrd="1" destOrd="0" presId="urn:microsoft.com/office/officeart/2005/8/layout/target3"/>
    <dgm:cxn modelId="{C2C4887E-1978-4641-B50F-B88E39C35DE8}" type="presOf" srcId="{C9157131-EC6A-4FA7-91E0-111C6792A06D}" destId="{77E98E3B-1483-4CE6-9BA5-952B2A8FC0F5}" srcOrd="0" destOrd="0" presId="urn:microsoft.com/office/officeart/2005/8/layout/target3"/>
    <dgm:cxn modelId="{A7E8D584-4622-4189-BA55-326B4FD80589}" srcId="{C9157131-EC6A-4FA7-91E0-111C6792A06D}" destId="{87D81CC7-340A-459B-876A-85DD82A4F85A}" srcOrd="1" destOrd="0" parTransId="{AB2206E7-4429-4630-88C5-25387C354AEC}" sibTransId="{7EA4AD62-A971-4B58-B0A6-B0E1F7F5036C}"/>
    <dgm:cxn modelId="{93B1D798-8323-4EA8-83A4-CD5812D2A275}" type="presOf" srcId="{87D81CC7-340A-459B-876A-85DD82A4F85A}" destId="{3CA5C6F4-8A16-4A9A-B313-9342893F9CC8}" srcOrd="0" destOrd="1" presId="urn:microsoft.com/office/officeart/2005/8/layout/target3"/>
    <dgm:cxn modelId="{B65959A0-154B-4725-A006-3CCC38656C4F}" srcId="{00570DBF-71EB-4362-8C73-412EE29966A0}" destId="{C9157131-EC6A-4FA7-91E0-111C6792A06D}" srcOrd="1" destOrd="0" parTransId="{067E5DBD-60EE-49AE-8899-D4A2D0DC2BC0}" sibTransId="{E09B1E90-29FD-4AA3-83AD-2B2BCB977966}"/>
    <dgm:cxn modelId="{6EEDFFA0-2A1F-4B77-8085-FF4DC1A9DB43}" type="presOf" srcId="{4432C5BE-CBB4-44AC-A52C-418460B2BA04}" destId="{9484105C-D01E-45FE-BF74-5D14FF53DBC2}" srcOrd="0" destOrd="0" presId="urn:microsoft.com/office/officeart/2005/8/layout/target3"/>
    <dgm:cxn modelId="{5CB096A5-D199-40D4-A169-94E2BCF95D00}" type="presOf" srcId="{C9157131-EC6A-4FA7-91E0-111C6792A06D}" destId="{3724772E-4093-4FA7-9B73-CB6E572744E2}" srcOrd="1" destOrd="0" presId="urn:microsoft.com/office/officeart/2005/8/layout/target3"/>
    <dgm:cxn modelId="{AB3869AD-92CE-4BCA-B713-BBEF45EA78BB}" srcId="{C38740CD-4F23-4BE5-88A1-7D3B682DCF19}" destId="{4432C5BE-CBB4-44AC-A52C-418460B2BA04}" srcOrd="0" destOrd="0" parTransId="{29C1BA03-1190-456A-8185-4B987C7CB936}" sibTransId="{0065B52B-E3C7-4DA3-AC49-CF40198CA11D}"/>
    <dgm:cxn modelId="{AC4583B4-9669-4512-A051-9B81C3AF754C}" srcId="{C9157131-EC6A-4FA7-91E0-111C6792A06D}" destId="{A2AB3BB9-12B4-4157-9973-5B0C0CDD8275}" srcOrd="0" destOrd="0" parTransId="{72C59765-8D38-4D02-90DA-8433E81B5233}" sibTransId="{9D2CB4FF-BDB4-4904-B05C-944B76C01D0C}"/>
    <dgm:cxn modelId="{1A023AB9-50F3-4FC4-8243-D3701C06D51A}" srcId="{00570DBF-71EB-4362-8C73-412EE29966A0}" destId="{AC89DF01-D770-4095-AA59-2098214EC061}" srcOrd="0" destOrd="0" parTransId="{C36B2E04-9DC2-471F-9F22-632C348A5BD0}" sibTransId="{217DAD64-3FD6-4B35-9D87-011332BFCBFA}"/>
    <dgm:cxn modelId="{A9E05DBB-6E43-4B66-BEF7-4590F504C0A9}" type="presOf" srcId="{2F14A1BA-AD7A-4B17-A98C-BA0E7CF30C45}" destId="{9484105C-D01E-45FE-BF74-5D14FF53DBC2}" srcOrd="0" destOrd="1" presId="urn:microsoft.com/office/officeart/2005/8/layout/target3"/>
    <dgm:cxn modelId="{35618EDB-1DBD-40CC-A2AE-DD6B65C4FBAA}" type="presOf" srcId="{01C9AE5F-FCBE-44D3-9D23-324125EA78AE}" destId="{7E855B42-ACEE-42C1-9FD0-2F762B448AC7}" srcOrd="0" destOrd="0" presId="urn:microsoft.com/office/officeart/2005/8/layout/target3"/>
    <dgm:cxn modelId="{984885E5-702F-44A4-B88B-644983F866E9}" type="presOf" srcId="{AC89DF01-D770-4095-AA59-2098214EC061}" destId="{6448BE78-28AD-41BD-B3F9-9E8720C18834}" srcOrd="0" destOrd="0" presId="urn:microsoft.com/office/officeart/2005/8/layout/target3"/>
    <dgm:cxn modelId="{7E99DE2A-BE89-44A7-B0C5-B6F7DA5280DE}" type="presParOf" srcId="{785C8869-D373-4EBA-9B0A-833315649AB3}" destId="{2EFAE6B7-66D1-4F07-AC69-22CFF1E94C8F}" srcOrd="0" destOrd="0" presId="urn:microsoft.com/office/officeart/2005/8/layout/target3"/>
    <dgm:cxn modelId="{9B1CD4CA-3C29-4589-832F-845A860275F1}" type="presParOf" srcId="{785C8869-D373-4EBA-9B0A-833315649AB3}" destId="{885EB6ED-D76F-4357-B824-03F0A2E31B31}" srcOrd="1" destOrd="0" presId="urn:microsoft.com/office/officeart/2005/8/layout/target3"/>
    <dgm:cxn modelId="{5E413C31-595C-479B-BB07-18E1D33EAF0E}" type="presParOf" srcId="{785C8869-D373-4EBA-9B0A-833315649AB3}" destId="{6448BE78-28AD-41BD-B3F9-9E8720C18834}" srcOrd="2" destOrd="0" presId="urn:microsoft.com/office/officeart/2005/8/layout/target3"/>
    <dgm:cxn modelId="{F51505C2-6A2A-4125-AEC4-CFFA782BE0C1}" type="presParOf" srcId="{785C8869-D373-4EBA-9B0A-833315649AB3}" destId="{CF3F8B09-4C9E-4FF9-B288-8149A98CFB44}" srcOrd="3" destOrd="0" presId="urn:microsoft.com/office/officeart/2005/8/layout/target3"/>
    <dgm:cxn modelId="{98CA679A-FB4C-4784-B383-DD63DDC2CEF6}" type="presParOf" srcId="{785C8869-D373-4EBA-9B0A-833315649AB3}" destId="{A090B247-B396-4C8C-A4CF-54F2B46BD142}" srcOrd="4" destOrd="0" presId="urn:microsoft.com/office/officeart/2005/8/layout/target3"/>
    <dgm:cxn modelId="{DB8084D6-43C5-4E93-AD01-F5CA8DC25D8C}" type="presParOf" srcId="{785C8869-D373-4EBA-9B0A-833315649AB3}" destId="{77E98E3B-1483-4CE6-9BA5-952B2A8FC0F5}" srcOrd="5" destOrd="0" presId="urn:microsoft.com/office/officeart/2005/8/layout/target3"/>
    <dgm:cxn modelId="{42B15EC6-2334-4E5E-82F7-A7635E890525}" type="presParOf" srcId="{785C8869-D373-4EBA-9B0A-833315649AB3}" destId="{B633F4D5-75A4-4092-BF02-101AD369CDC6}" srcOrd="6" destOrd="0" presId="urn:microsoft.com/office/officeart/2005/8/layout/target3"/>
    <dgm:cxn modelId="{B06578E8-C04A-40B7-93BD-54B6E11E033D}" type="presParOf" srcId="{785C8869-D373-4EBA-9B0A-833315649AB3}" destId="{4AEE4ADC-B23E-4E2E-BE35-A2B40CF6629F}" srcOrd="7" destOrd="0" presId="urn:microsoft.com/office/officeart/2005/8/layout/target3"/>
    <dgm:cxn modelId="{798D3D3C-5316-4B8B-A64F-3C4EBE08212D}" type="presParOf" srcId="{785C8869-D373-4EBA-9B0A-833315649AB3}" destId="{E5F29C48-A277-45A0-85DF-1328D23E5318}" srcOrd="8" destOrd="0" presId="urn:microsoft.com/office/officeart/2005/8/layout/target3"/>
    <dgm:cxn modelId="{5737CE61-67CD-4EB5-9917-D1459BE09B4F}" type="presParOf" srcId="{785C8869-D373-4EBA-9B0A-833315649AB3}" destId="{FB03D39C-AE98-4EFE-B4CE-0B44C60C1F1D}" srcOrd="9" destOrd="0" presId="urn:microsoft.com/office/officeart/2005/8/layout/target3"/>
    <dgm:cxn modelId="{5531C196-6C24-4C6F-A916-616E82F48715}" type="presParOf" srcId="{785C8869-D373-4EBA-9B0A-833315649AB3}" destId="{7E855B42-ACEE-42C1-9FD0-2F762B448AC7}" srcOrd="10" destOrd="0" presId="urn:microsoft.com/office/officeart/2005/8/layout/target3"/>
    <dgm:cxn modelId="{EC03EF69-A2DD-45B0-A79D-0C0C4A7E1A23}" type="presParOf" srcId="{785C8869-D373-4EBA-9B0A-833315649AB3}" destId="{3724772E-4093-4FA7-9B73-CB6E572744E2}" srcOrd="11" destOrd="0" presId="urn:microsoft.com/office/officeart/2005/8/layout/target3"/>
    <dgm:cxn modelId="{98F1D0E3-5E0C-4842-B4F1-EE9BA56CF99A}" type="presParOf" srcId="{785C8869-D373-4EBA-9B0A-833315649AB3}" destId="{3CA5C6F4-8A16-4A9A-B313-9342893F9CC8}" srcOrd="12" destOrd="0" presId="urn:microsoft.com/office/officeart/2005/8/layout/target3"/>
    <dgm:cxn modelId="{9F1F94E6-F32E-430C-9C7D-7CF375F49932}" type="presParOf" srcId="{785C8869-D373-4EBA-9B0A-833315649AB3}" destId="{38EE0E39-C7F0-4D18-8840-67B5FA09168A}" srcOrd="13" destOrd="0" presId="urn:microsoft.com/office/officeart/2005/8/layout/target3"/>
    <dgm:cxn modelId="{A52967DE-9660-41E3-9898-3593FDEBC58C}" type="presParOf" srcId="{785C8869-D373-4EBA-9B0A-833315649AB3}" destId="{9484105C-D01E-45FE-BF74-5D14FF53DBC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52D563-4EC8-41BF-83D0-FFE798A28F07}" type="doc">
      <dgm:prSet loTypeId="urn:microsoft.com/office/officeart/2005/8/layout/pList2" loCatId="list" qsTypeId="urn:microsoft.com/office/officeart/2005/8/quickstyle/simple3" qsCatId="simple" csTypeId="urn:microsoft.com/office/officeart/2005/8/colors/colorful4" csCatId="colorful" phldr="1"/>
      <dgm:spPr/>
    </dgm:pt>
    <dgm:pt modelId="{2746956C-6F67-4A1D-8D2E-AA9F0D98E0FC}">
      <dgm:prSet phldrT="[Текст]" custT="1"/>
      <dgm:spPr/>
      <dgm:t>
        <a:bodyPr/>
        <a:lstStyle/>
        <a:p>
          <a:pPr algn="ctr"/>
          <a:r>
            <a:rPr lang="ru-RU" sz="2400" dirty="0">
              <a:solidFill>
                <a:srgbClr val="FF0000"/>
              </a:solidFill>
              <a:latin typeface="Arial"/>
              <a:ea typeface="Calibri"/>
              <a:cs typeface="Arial"/>
            </a:rPr>
            <a:t>Шадринцев Антон</a:t>
          </a:r>
        </a:p>
        <a:p>
          <a:pPr algn="l"/>
          <a:r>
            <a:rPr lang="ru-RU" sz="1600" dirty="0">
              <a:latin typeface="Arial"/>
              <a:ea typeface="Calibri"/>
              <a:cs typeface="Arial"/>
            </a:rPr>
            <a:t>Руководитель проекта</a:t>
          </a:r>
        </a:p>
        <a:p>
          <a:pPr algn="l"/>
          <a:r>
            <a:rPr lang="ru-RU" sz="1600" dirty="0">
              <a:latin typeface="Arial"/>
              <a:ea typeface="Calibri"/>
              <a:cs typeface="Arial"/>
            </a:rPr>
            <a:t>Телефон +7 921 6579874  Почта </a:t>
          </a:r>
          <a:r>
            <a:rPr lang="en-US" sz="1600" dirty="0">
              <a:latin typeface="Arial"/>
              <a:ea typeface="Calibri"/>
              <a:cs typeface="Arial"/>
            </a:rPr>
            <a:t>bazbiz@mail.ru </a:t>
          </a:r>
          <a:endParaRPr lang="ru-RU" sz="1600" dirty="0"/>
        </a:p>
      </dgm:t>
    </dgm:pt>
    <dgm:pt modelId="{AC08F27D-7810-48C7-98E9-97BE2F866F51}" type="parTrans" cxnId="{A6FE2FA5-140E-4794-811D-1EB0763652FF}">
      <dgm:prSet/>
      <dgm:spPr/>
      <dgm:t>
        <a:bodyPr/>
        <a:lstStyle/>
        <a:p>
          <a:endParaRPr lang="ru-RU"/>
        </a:p>
      </dgm:t>
    </dgm:pt>
    <dgm:pt modelId="{631CB21E-71AE-4E4B-B3EC-C36350D36276}" type="sibTrans" cxnId="{A6FE2FA5-140E-4794-811D-1EB0763652FF}">
      <dgm:prSet/>
      <dgm:spPr/>
      <dgm:t>
        <a:bodyPr/>
        <a:lstStyle/>
        <a:p>
          <a:endParaRPr lang="ru-RU"/>
        </a:p>
      </dgm:t>
    </dgm:pt>
    <dgm:pt modelId="{E7C4B5E4-D7C9-44E1-8AA6-D110AC88E8E0}">
      <dgm:prSet phldrT="[Текст]" custT="1"/>
      <dgm:spPr/>
      <dgm:t>
        <a:bodyPr/>
        <a:lstStyle/>
        <a:p>
          <a:pPr algn="ctr"/>
          <a:r>
            <a:rPr lang="ru-RU" sz="24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Мосин Михаил </a:t>
          </a:r>
        </a:p>
        <a:p>
          <a:pPr algn="l"/>
          <a:r>
            <a: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Технический лидер</a:t>
          </a:r>
        </a:p>
        <a:p>
          <a:pPr algn="l"/>
          <a:r>
            <a: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Телефон +7 921 6579874  Почта </a:t>
          </a:r>
          <a:r>
            <a: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bazbiz@mail.ru</a:t>
          </a:r>
          <a:r>
            <a: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26DF9-49C5-45F3-B766-31CD798496BD}" type="parTrans" cxnId="{2CA2E6D9-2A74-466B-BB60-0B9062D8E8C5}">
      <dgm:prSet/>
      <dgm:spPr/>
      <dgm:t>
        <a:bodyPr/>
        <a:lstStyle/>
        <a:p>
          <a:endParaRPr lang="ru-RU"/>
        </a:p>
      </dgm:t>
    </dgm:pt>
    <dgm:pt modelId="{64C3575B-B7D0-4AF2-AF59-139698F79FBA}" type="sibTrans" cxnId="{2CA2E6D9-2A74-466B-BB60-0B9062D8E8C5}">
      <dgm:prSet/>
      <dgm:spPr/>
      <dgm:t>
        <a:bodyPr/>
        <a:lstStyle/>
        <a:p>
          <a:endParaRPr lang="ru-RU"/>
        </a:p>
      </dgm:t>
    </dgm:pt>
    <dgm:pt modelId="{8BD6E74C-65F1-4124-A066-51DD87FFA8F4}">
      <dgm:prSet phldrT="[Текст]" custT="1"/>
      <dgm:spPr/>
      <dgm:t>
        <a:bodyPr/>
        <a:lstStyle/>
        <a:p>
          <a:pPr algn="ctr"/>
          <a:r>
            <a:rPr lang="ru-RU" sz="24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Никитюк Алексей </a:t>
          </a:r>
        </a:p>
        <a:p>
          <a:pPr algn="l"/>
          <a:r>
            <a: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Исполнительный директор</a:t>
          </a:r>
        </a:p>
        <a:p>
          <a:pPr algn="l"/>
          <a:r>
            <a: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Телефон +7 921 6579874  Почта </a:t>
          </a:r>
          <a:r>
            <a: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bazbiz@mail.ru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56738B-42E3-47B0-BB29-DBD3FC4D0091}" type="parTrans" cxnId="{2848B079-212B-488E-B8B1-571D2DA146B1}">
      <dgm:prSet/>
      <dgm:spPr/>
      <dgm:t>
        <a:bodyPr/>
        <a:lstStyle/>
        <a:p>
          <a:endParaRPr lang="ru-RU"/>
        </a:p>
      </dgm:t>
    </dgm:pt>
    <dgm:pt modelId="{AE7C5FC5-559B-422F-A3DB-CCFEE3C6AD25}" type="sibTrans" cxnId="{2848B079-212B-488E-B8B1-571D2DA146B1}">
      <dgm:prSet/>
      <dgm:spPr/>
      <dgm:t>
        <a:bodyPr/>
        <a:lstStyle/>
        <a:p>
          <a:endParaRPr lang="ru-RU"/>
        </a:p>
      </dgm:t>
    </dgm:pt>
    <dgm:pt modelId="{A714A66B-4281-43CF-BA97-0EE4A3D40007}" type="pres">
      <dgm:prSet presAssocID="{9452D563-4EC8-41BF-83D0-FFE798A28F07}" presName="Name0" presStyleCnt="0">
        <dgm:presLayoutVars>
          <dgm:dir/>
          <dgm:resizeHandles val="exact"/>
        </dgm:presLayoutVars>
      </dgm:prSet>
      <dgm:spPr/>
    </dgm:pt>
    <dgm:pt modelId="{2D9D07EE-8946-4EBF-A00C-A65F759D2E50}" type="pres">
      <dgm:prSet presAssocID="{9452D563-4EC8-41BF-83D0-FFE798A28F07}" presName="bkgdShp" presStyleLbl="alignAccFollowNode1" presStyleIdx="0" presStyleCnt="1"/>
      <dgm:spPr/>
    </dgm:pt>
    <dgm:pt modelId="{4D61496F-EFA4-4C6B-A1A3-7244A66806D4}" type="pres">
      <dgm:prSet presAssocID="{9452D563-4EC8-41BF-83D0-FFE798A28F07}" presName="linComp" presStyleCnt="0"/>
      <dgm:spPr/>
    </dgm:pt>
    <dgm:pt modelId="{704AEE99-B653-41BA-AC29-633D79206CDA}" type="pres">
      <dgm:prSet presAssocID="{2746956C-6F67-4A1D-8D2E-AA9F0D98E0FC}" presName="compNode" presStyleCnt="0"/>
      <dgm:spPr/>
    </dgm:pt>
    <dgm:pt modelId="{2C29B655-1FD3-4E5F-8577-8E0510AD6341}" type="pres">
      <dgm:prSet presAssocID="{2746956C-6F67-4A1D-8D2E-AA9F0D98E0FC}" presName="node" presStyleLbl="node1" presStyleIdx="0" presStyleCnt="3" custScaleX="109634">
        <dgm:presLayoutVars>
          <dgm:bulletEnabled val="1"/>
        </dgm:presLayoutVars>
      </dgm:prSet>
      <dgm:spPr/>
    </dgm:pt>
    <dgm:pt modelId="{4110AC76-BDCB-4F1F-B316-AAEE2EBFE087}" type="pres">
      <dgm:prSet presAssocID="{2746956C-6F67-4A1D-8D2E-AA9F0D98E0FC}" presName="invisiNode" presStyleLbl="node1" presStyleIdx="0" presStyleCnt="3"/>
      <dgm:spPr/>
    </dgm:pt>
    <dgm:pt modelId="{E355037F-3B15-44FF-B1A7-98E4C188EC4B}" type="pres">
      <dgm:prSet presAssocID="{2746956C-6F67-4A1D-8D2E-AA9F0D98E0FC}" presName="imagNode" presStyleLbl="fgImgPlace1" presStyleIdx="0" presStyleCnt="3" custScaleX="84352" custScaleY="131289" custLinFactNeighborX="1107" custLinFactNeighborY="7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626F95F-4C79-4678-8A10-1D9C14764C7F}" type="pres">
      <dgm:prSet presAssocID="{631CB21E-71AE-4E4B-B3EC-C36350D36276}" presName="sibTrans" presStyleLbl="sibTrans2D1" presStyleIdx="0" presStyleCnt="0"/>
      <dgm:spPr/>
    </dgm:pt>
    <dgm:pt modelId="{321FB63A-16A7-4392-9CF2-50DA6C178DA2}" type="pres">
      <dgm:prSet presAssocID="{E7C4B5E4-D7C9-44E1-8AA6-D110AC88E8E0}" presName="compNode" presStyleCnt="0"/>
      <dgm:spPr/>
    </dgm:pt>
    <dgm:pt modelId="{8C46E6C6-06CB-4BFB-B519-27A573EC1FF8}" type="pres">
      <dgm:prSet presAssocID="{E7C4B5E4-D7C9-44E1-8AA6-D110AC88E8E0}" presName="node" presStyleLbl="node1" presStyleIdx="1" presStyleCnt="3" custScaleX="114805">
        <dgm:presLayoutVars>
          <dgm:bulletEnabled val="1"/>
        </dgm:presLayoutVars>
      </dgm:prSet>
      <dgm:spPr/>
    </dgm:pt>
    <dgm:pt modelId="{47C87700-3328-4E5C-B1F8-682A3E35C9C5}" type="pres">
      <dgm:prSet presAssocID="{E7C4B5E4-D7C9-44E1-8AA6-D110AC88E8E0}" presName="invisiNode" presStyleLbl="node1" presStyleIdx="1" presStyleCnt="3"/>
      <dgm:spPr/>
    </dgm:pt>
    <dgm:pt modelId="{58E47ED4-03F3-43FC-84C8-EB25AF4A8852}" type="pres">
      <dgm:prSet presAssocID="{E7C4B5E4-D7C9-44E1-8AA6-D110AC88E8E0}" presName="imagNode" presStyleLbl="fgImgPlace1" presStyleIdx="1" presStyleCnt="3" custScaleX="67655" custScaleY="128722" custLinFactNeighborX="-1480" custLinFactNeighborY="55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730246C-0E5B-417F-A315-69055B48886F}" type="pres">
      <dgm:prSet presAssocID="{64C3575B-B7D0-4AF2-AF59-139698F79FBA}" presName="sibTrans" presStyleLbl="sibTrans2D1" presStyleIdx="0" presStyleCnt="0"/>
      <dgm:spPr/>
    </dgm:pt>
    <dgm:pt modelId="{A0BC22D4-EF0B-42D8-928B-2B081EE78713}" type="pres">
      <dgm:prSet presAssocID="{8BD6E74C-65F1-4124-A066-51DD87FFA8F4}" presName="compNode" presStyleCnt="0"/>
      <dgm:spPr/>
    </dgm:pt>
    <dgm:pt modelId="{0769F266-94E7-476E-9BFD-6D6CBBEEDB43}" type="pres">
      <dgm:prSet presAssocID="{8BD6E74C-65F1-4124-A066-51DD87FFA8F4}" presName="node" presStyleLbl="node1" presStyleIdx="2" presStyleCnt="3" custScaleX="106014" custLinFactNeighborX="1143" custLinFactNeighborY="0">
        <dgm:presLayoutVars>
          <dgm:bulletEnabled val="1"/>
        </dgm:presLayoutVars>
      </dgm:prSet>
      <dgm:spPr/>
    </dgm:pt>
    <dgm:pt modelId="{9D9C0379-E87F-4D73-9D9B-05637894C240}" type="pres">
      <dgm:prSet presAssocID="{8BD6E74C-65F1-4124-A066-51DD87FFA8F4}" presName="invisiNode" presStyleLbl="node1" presStyleIdx="2" presStyleCnt="3"/>
      <dgm:spPr/>
    </dgm:pt>
    <dgm:pt modelId="{5A2FF9C0-17FC-41C1-BCD1-02A352DC4990}" type="pres">
      <dgm:prSet presAssocID="{8BD6E74C-65F1-4124-A066-51DD87FFA8F4}" presName="imagNode" presStyleLbl="fgImgPlace1" presStyleIdx="2" presStyleCnt="3" custScaleX="66476" custScaleY="130363" custLinFactNeighborX="3328" custLinFactNeighborY="-2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03894406-7C68-4AEB-BF40-F9CB7D1A9153}" type="presOf" srcId="{9452D563-4EC8-41BF-83D0-FFE798A28F07}" destId="{A714A66B-4281-43CF-BA97-0EE4A3D40007}" srcOrd="0" destOrd="0" presId="urn:microsoft.com/office/officeart/2005/8/layout/pList2"/>
    <dgm:cxn modelId="{7BE7120B-359D-4F9C-BE5C-7167FBBFFBC8}" type="presOf" srcId="{E7C4B5E4-D7C9-44E1-8AA6-D110AC88E8E0}" destId="{8C46E6C6-06CB-4BFB-B519-27A573EC1FF8}" srcOrd="0" destOrd="0" presId="urn:microsoft.com/office/officeart/2005/8/layout/pList2"/>
    <dgm:cxn modelId="{5B04F62B-3E4C-40D9-8E73-3DDDA3C83909}" type="presOf" srcId="{64C3575B-B7D0-4AF2-AF59-139698F79FBA}" destId="{A730246C-0E5B-417F-A315-69055B48886F}" srcOrd="0" destOrd="0" presId="urn:microsoft.com/office/officeart/2005/8/layout/pList2"/>
    <dgm:cxn modelId="{0AA15568-0561-407D-A2C7-D13C7DE13D33}" type="presOf" srcId="{2746956C-6F67-4A1D-8D2E-AA9F0D98E0FC}" destId="{2C29B655-1FD3-4E5F-8577-8E0510AD6341}" srcOrd="0" destOrd="0" presId="urn:microsoft.com/office/officeart/2005/8/layout/pList2"/>
    <dgm:cxn modelId="{2848B079-212B-488E-B8B1-571D2DA146B1}" srcId="{9452D563-4EC8-41BF-83D0-FFE798A28F07}" destId="{8BD6E74C-65F1-4124-A066-51DD87FFA8F4}" srcOrd="2" destOrd="0" parTransId="{A556738B-42E3-47B0-BB29-DBD3FC4D0091}" sibTransId="{AE7C5FC5-559B-422F-A3DB-CCFEE3C6AD25}"/>
    <dgm:cxn modelId="{4A248A7E-CA67-4714-9985-03E896728B7B}" type="presOf" srcId="{8BD6E74C-65F1-4124-A066-51DD87FFA8F4}" destId="{0769F266-94E7-476E-9BFD-6D6CBBEEDB43}" srcOrd="0" destOrd="0" presId="urn:microsoft.com/office/officeart/2005/8/layout/pList2"/>
    <dgm:cxn modelId="{A6FE2FA5-140E-4794-811D-1EB0763652FF}" srcId="{9452D563-4EC8-41BF-83D0-FFE798A28F07}" destId="{2746956C-6F67-4A1D-8D2E-AA9F0D98E0FC}" srcOrd="0" destOrd="0" parTransId="{AC08F27D-7810-48C7-98E9-97BE2F866F51}" sibTransId="{631CB21E-71AE-4E4B-B3EC-C36350D36276}"/>
    <dgm:cxn modelId="{40DDA0B7-D78C-4EC6-AA9D-FF89F2891F46}" type="presOf" srcId="{631CB21E-71AE-4E4B-B3EC-C36350D36276}" destId="{F626F95F-4C79-4678-8A10-1D9C14764C7F}" srcOrd="0" destOrd="0" presId="urn:microsoft.com/office/officeart/2005/8/layout/pList2"/>
    <dgm:cxn modelId="{2CA2E6D9-2A74-466B-BB60-0B9062D8E8C5}" srcId="{9452D563-4EC8-41BF-83D0-FFE798A28F07}" destId="{E7C4B5E4-D7C9-44E1-8AA6-D110AC88E8E0}" srcOrd="1" destOrd="0" parTransId="{CDE26DF9-49C5-45F3-B766-31CD798496BD}" sibTransId="{64C3575B-B7D0-4AF2-AF59-139698F79FBA}"/>
    <dgm:cxn modelId="{A1182DFA-452B-47B5-8232-F0A926141FB9}" type="presParOf" srcId="{A714A66B-4281-43CF-BA97-0EE4A3D40007}" destId="{2D9D07EE-8946-4EBF-A00C-A65F759D2E50}" srcOrd="0" destOrd="0" presId="urn:microsoft.com/office/officeart/2005/8/layout/pList2"/>
    <dgm:cxn modelId="{4C914138-6A34-4338-AE98-C27C80C08937}" type="presParOf" srcId="{A714A66B-4281-43CF-BA97-0EE4A3D40007}" destId="{4D61496F-EFA4-4C6B-A1A3-7244A66806D4}" srcOrd="1" destOrd="0" presId="urn:microsoft.com/office/officeart/2005/8/layout/pList2"/>
    <dgm:cxn modelId="{C97A573C-227E-4B9D-80DE-C7DAA42C3381}" type="presParOf" srcId="{4D61496F-EFA4-4C6B-A1A3-7244A66806D4}" destId="{704AEE99-B653-41BA-AC29-633D79206CDA}" srcOrd="0" destOrd="0" presId="urn:microsoft.com/office/officeart/2005/8/layout/pList2"/>
    <dgm:cxn modelId="{215BDACF-C0A5-48C5-A0D1-67B522A5325C}" type="presParOf" srcId="{704AEE99-B653-41BA-AC29-633D79206CDA}" destId="{2C29B655-1FD3-4E5F-8577-8E0510AD6341}" srcOrd="0" destOrd="0" presId="urn:microsoft.com/office/officeart/2005/8/layout/pList2"/>
    <dgm:cxn modelId="{C9D512DC-0069-4DE7-86D5-B365A42D8AEB}" type="presParOf" srcId="{704AEE99-B653-41BA-AC29-633D79206CDA}" destId="{4110AC76-BDCB-4F1F-B316-AAEE2EBFE087}" srcOrd="1" destOrd="0" presId="urn:microsoft.com/office/officeart/2005/8/layout/pList2"/>
    <dgm:cxn modelId="{10D23D31-6D6D-4A00-A7B1-08CF908C06C5}" type="presParOf" srcId="{704AEE99-B653-41BA-AC29-633D79206CDA}" destId="{E355037F-3B15-44FF-B1A7-98E4C188EC4B}" srcOrd="2" destOrd="0" presId="urn:microsoft.com/office/officeart/2005/8/layout/pList2"/>
    <dgm:cxn modelId="{4AA3E3A1-921C-454A-95E4-CA44341AF909}" type="presParOf" srcId="{4D61496F-EFA4-4C6B-A1A3-7244A66806D4}" destId="{F626F95F-4C79-4678-8A10-1D9C14764C7F}" srcOrd="1" destOrd="0" presId="urn:microsoft.com/office/officeart/2005/8/layout/pList2"/>
    <dgm:cxn modelId="{BF0B6D95-A127-4A3D-9D0D-C83005D7B9CE}" type="presParOf" srcId="{4D61496F-EFA4-4C6B-A1A3-7244A66806D4}" destId="{321FB63A-16A7-4392-9CF2-50DA6C178DA2}" srcOrd="2" destOrd="0" presId="urn:microsoft.com/office/officeart/2005/8/layout/pList2"/>
    <dgm:cxn modelId="{375EB8F8-8D3C-4E6E-8F00-CEC324ECED87}" type="presParOf" srcId="{321FB63A-16A7-4392-9CF2-50DA6C178DA2}" destId="{8C46E6C6-06CB-4BFB-B519-27A573EC1FF8}" srcOrd="0" destOrd="0" presId="urn:microsoft.com/office/officeart/2005/8/layout/pList2"/>
    <dgm:cxn modelId="{C1B4767D-33F1-46AA-84ED-5EEC8F79D8A6}" type="presParOf" srcId="{321FB63A-16A7-4392-9CF2-50DA6C178DA2}" destId="{47C87700-3328-4E5C-B1F8-682A3E35C9C5}" srcOrd="1" destOrd="0" presId="urn:microsoft.com/office/officeart/2005/8/layout/pList2"/>
    <dgm:cxn modelId="{0DFE5A2E-AEA4-4004-84AE-D8478AFE16E5}" type="presParOf" srcId="{321FB63A-16A7-4392-9CF2-50DA6C178DA2}" destId="{58E47ED4-03F3-43FC-84C8-EB25AF4A8852}" srcOrd="2" destOrd="0" presId="urn:microsoft.com/office/officeart/2005/8/layout/pList2"/>
    <dgm:cxn modelId="{08EEBB84-CD4C-4388-AF3C-C6E99E7BDAC5}" type="presParOf" srcId="{4D61496F-EFA4-4C6B-A1A3-7244A66806D4}" destId="{A730246C-0E5B-417F-A315-69055B48886F}" srcOrd="3" destOrd="0" presId="urn:microsoft.com/office/officeart/2005/8/layout/pList2"/>
    <dgm:cxn modelId="{F22DC362-B6EF-4854-AF11-FE3CB7EEFABA}" type="presParOf" srcId="{4D61496F-EFA4-4C6B-A1A3-7244A66806D4}" destId="{A0BC22D4-EF0B-42D8-928B-2B081EE78713}" srcOrd="4" destOrd="0" presId="urn:microsoft.com/office/officeart/2005/8/layout/pList2"/>
    <dgm:cxn modelId="{A28FA5A6-103F-4661-868C-9B0F22F2776A}" type="presParOf" srcId="{A0BC22D4-EF0B-42D8-928B-2B081EE78713}" destId="{0769F266-94E7-476E-9BFD-6D6CBBEEDB43}" srcOrd="0" destOrd="0" presId="urn:microsoft.com/office/officeart/2005/8/layout/pList2"/>
    <dgm:cxn modelId="{92663439-0D51-4434-AB33-648F7661AEB4}" type="presParOf" srcId="{A0BC22D4-EF0B-42D8-928B-2B081EE78713}" destId="{9D9C0379-E87F-4D73-9D9B-05637894C240}" srcOrd="1" destOrd="0" presId="urn:microsoft.com/office/officeart/2005/8/layout/pList2"/>
    <dgm:cxn modelId="{36C9DDED-C8F0-4335-9C73-5C242E106AE2}" type="presParOf" srcId="{A0BC22D4-EF0B-42D8-928B-2B081EE78713}" destId="{5A2FF9C0-17FC-41C1-BCD1-02A352DC499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942CBA-2F62-4B94-88CE-9C21539B2069}" type="doc">
      <dgm:prSet loTypeId="urn:microsoft.com/office/officeart/2005/8/layout/hProcess4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BEBA768-28FD-4202-8C6F-E95A78D58C9A}">
      <dgm:prSet phldrT="[Текст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Q1 -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Инвестирование</a:t>
          </a:r>
        </a:p>
      </dgm:t>
    </dgm:pt>
    <dgm:pt modelId="{299BED5A-FFBE-446D-8A8A-9975E2F7B196}" type="parTrans" cxnId="{E43C82D2-5070-4AF5-A017-9BEF43672078}">
      <dgm:prSet/>
      <dgm:spPr/>
      <dgm:t>
        <a:bodyPr/>
        <a:lstStyle/>
        <a:p>
          <a:endParaRPr lang="ru-RU"/>
        </a:p>
      </dgm:t>
    </dgm:pt>
    <dgm:pt modelId="{9F01D357-D653-48B3-AA34-D4606CBDFFF7}" type="sibTrans" cxnId="{E43C82D2-5070-4AF5-A017-9BEF43672078}">
      <dgm:prSet/>
      <dgm:spPr/>
      <dgm:t>
        <a:bodyPr/>
        <a:lstStyle/>
        <a:p>
          <a:endParaRPr lang="ru-RU"/>
        </a:p>
      </dgm:t>
    </dgm:pt>
    <dgm:pt modelId="{D72240F2-6611-44C9-AF73-D9CD40B777B5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Закупка и монтаж оборудования.</a:t>
          </a:r>
        </a:p>
      </dgm:t>
    </dgm:pt>
    <dgm:pt modelId="{B28FD3BF-1A20-428D-BF32-A2E8FD6F4B47}" type="parTrans" cxnId="{E101BE57-2FCE-45F4-887B-D86B11B18327}">
      <dgm:prSet/>
      <dgm:spPr/>
      <dgm:t>
        <a:bodyPr/>
        <a:lstStyle/>
        <a:p>
          <a:endParaRPr lang="ru-RU"/>
        </a:p>
      </dgm:t>
    </dgm:pt>
    <dgm:pt modelId="{7D13E98D-3450-4ABA-8983-49F248A55F24}" type="sibTrans" cxnId="{E101BE57-2FCE-45F4-887B-D86B11B18327}">
      <dgm:prSet/>
      <dgm:spPr/>
      <dgm:t>
        <a:bodyPr/>
        <a:lstStyle/>
        <a:p>
          <a:endParaRPr lang="ru-RU"/>
        </a:p>
      </dgm:t>
    </dgm:pt>
    <dgm:pt modelId="{0D907D26-D94A-4B70-9FBC-A7E09EA6EE97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Старт продаж.</a:t>
          </a:r>
        </a:p>
      </dgm:t>
    </dgm:pt>
    <dgm:pt modelId="{3EECF060-AB75-4DA3-88C8-E749B46B7630}" type="parTrans" cxnId="{2E83443E-FBFE-4A2F-AE65-C9FB5B040678}">
      <dgm:prSet/>
      <dgm:spPr/>
      <dgm:t>
        <a:bodyPr/>
        <a:lstStyle/>
        <a:p>
          <a:endParaRPr lang="ru-RU"/>
        </a:p>
      </dgm:t>
    </dgm:pt>
    <dgm:pt modelId="{6261ABC1-D744-46A1-B969-EC42B34FCA6E}" type="sibTrans" cxnId="{2E83443E-FBFE-4A2F-AE65-C9FB5B040678}">
      <dgm:prSet/>
      <dgm:spPr/>
      <dgm:t>
        <a:bodyPr/>
        <a:lstStyle/>
        <a:p>
          <a:endParaRPr lang="ru-RU"/>
        </a:p>
      </dgm:t>
    </dgm:pt>
    <dgm:pt modelId="{BB0E40DC-C13C-4A65-A5F8-41C9B6DCBADD}">
      <dgm:prSet phldrT="[Текст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Q2 -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Точка безубыточности</a:t>
          </a:r>
        </a:p>
      </dgm:t>
    </dgm:pt>
    <dgm:pt modelId="{43ED622D-A2C5-4372-9326-62C92F1BEC18}" type="parTrans" cxnId="{87A27A86-A01F-4400-B13B-EC02538A96CE}">
      <dgm:prSet/>
      <dgm:spPr/>
      <dgm:t>
        <a:bodyPr/>
        <a:lstStyle/>
        <a:p>
          <a:endParaRPr lang="ru-RU"/>
        </a:p>
      </dgm:t>
    </dgm:pt>
    <dgm:pt modelId="{FB35243E-64DC-41BE-A01D-4E75D2D2BC24}" type="sibTrans" cxnId="{87A27A86-A01F-4400-B13B-EC02538A96CE}">
      <dgm:prSet/>
      <dgm:spPr/>
      <dgm:t>
        <a:bodyPr/>
        <a:lstStyle/>
        <a:p>
          <a:endParaRPr lang="ru-RU"/>
        </a:p>
      </dgm:t>
    </dgm:pt>
    <dgm:pt modelId="{A72DA276-E53F-4D6D-95EB-1E3E1C17EEA2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Доход равен оперативным расходам.</a:t>
          </a:r>
        </a:p>
      </dgm:t>
    </dgm:pt>
    <dgm:pt modelId="{2B4EE5CD-FC4B-49E4-9650-2111820F0580}" type="parTrans" cxnId="{073F6618-4FB8-43FD-A98B-924171D899B8}">
      <dgm:prSet/>
      <dgm:spPr/>
      <dgm:t>
        <a:bodyPr/>
        <a:lstStyle/>
        <a:p>
          <a:endParaRPr lang="ru-RU"/>
        </a:p>
      </dgm:t>
    </dgm:pt>
    <dgm:pt modelId="{666E893D-510C-43E7-B307-4E8860F7B90B}" type="sibTrans" cxnId="{073F6618-4FB8-43FD-A98B-924171D899B8}">
      <dgm:prSet/>
      <dgm:spPr/>
      <dgm:t>
        <a:bodyPr/>
        <a:lstStyle/>
        <a:p>
          <a:endParaRPr lang="ru-RU"/>
        </a:p>
      </dgm:t>
    </dgm:pt>
    <dgm:pt modelId="{C59C4B20-CB41-4AB1-B42B-4A43A962D40D}">
      <dgm:prSet phldrT="[Текст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Q4 -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Окупаемость</a:t>
          </a:r>
        </a:p>
      </dgm:t>
    </dgm:pt>
    <dgm:pt modelId="{88FD7D44-5A30-40FE-A3F3-7197640F476E}" type="parTrans" cxnId="{8970AAF5-EB00-48D8-B412-EF4E679B1237}">
      <dgm:prSet/>
      <dgm:spPr/>
      <dgm:t>
        <a:bodyPr/>
        <a:lstStyle/>
        <a:p>
          <a:endParaRPr lang="ru-RU"/>
        </a:p>
      </dgm:t>
    </dgm:pt>
    <dgm:pt modelId="{6A8A07AF-A319-4EFF-A060-FA53F3251925}" type="sibTrans" cxnId="{8970AAF5-EB00-48D8-B412-EF4E679B1237}">
      <dgm:prSet/>
      <dgm:spPr/>
      <dgm:t>
        <a:bodyPr/>
        <a:lstStyle/>
        <a:p>
          <a:endParaRPr lang="ru-RU"/>
        </a:p>
      </dgm:t>
    </dgm:pt>
    <dgm:pt modelId="{C601954A-D383-4AA5-8CF5-F0A7C7109254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Доходность позволяет вернуть первоначальные инвестиции.</a:t>
          </a:r>
        </a:p>
      </dgm:t>
    </dgm:pt>
    <dgm:pt modelId="{975B9CF8-2AFC-4B36-8EF4-5DA00A47FBC4}" type="parTrans" cxnId="{50B5CA0E-7678-4211-9335-8CAEEC8DE2D2}">
      <dgm:prSet/>
      <dgm:spPr/>
      <dgm:t>
        <a:bodyPr/>
        <a:lstStyle/>
        <a:p>
          <a:endParaRPr lang="ru-RU"/>
        </a:p>
      </dgm:t>
    </dgm:pt>
    <dgm:pt modelId="{69AF1C9A-9E3A-4343-866B-96E9BCDA86C4}" type="sibTrans" cxnId="{50B5CA0E-7678-4211-9335-8CAEEC8DE2D2}">
      <dgm:prSet/>
      <dgm:spPr/>
      <dgm:t>
        <a:bodyPr/>
        <a:lstStyle/>
        <a:p>
          <a:endParaRPr lang="ru-RU"/>
        </a:p>
      </dgm:t>
    </dgm:pt>
    <dgm:pt modelId="{831DE45C-C3D5-4817-970F-150F839BAC02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Q3 -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Прибыль</a:t>
          </a:r>
        </a:p>
      </dgm:t>
    </dgm:pt>
    <dgm:pt modelId="{36EFB8B3-119F-46A7-ABFF-03B45B29C190}" type="parTrans" cxnId="{843B79D3-8EFB-4684-9C4D-ABE6396104F5}">
      <dgm:prSet/>
      <dgm:spPr/>
      <dgm:t>
        <a:bodyPr/>
        <a:lstStyle/>
        <a:p>
          <a:endParaRPr lang="ru-RU"/>
        </a:p>
      </dgm:t>
    </dgm:pt>
    <dgm:pt modelId="{B6D493B3-03A5-4278-A7F8-841064BD8683}" type="sibTrans" cxnId="{843B79D3-8EFB-4684-9C4D-ABE6396104F5}">
      <dgm:prSet/>
      <dgm:spPr/>
      <dgm:t>
        <a:bodyPr/>
        <a:lstStyle/>
        <a:p>
          <a:endParaRPr lang="ru-RU"/>
        </a:p>
      </dgm:t>
    </dgm:pt>
    <dgm:pt modelId="{317F56A3-CB51-4CC1-AAC1-A9E2DAAC2FAC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Сервисная компания</a:t>
          </a:r>
        </a:p>
      </dgm:t>
    </dgm:pt>
    <dgm:pt modelId="{690B6079-A70B-4989-92CD-CFE8CBE729AE}" type="sibTrans" cxnId="{6162DF0E-FD2C-4665-A2CD-21CABD3C6E0F}">
      <dgm:prSet/>
      <dgm:spPr/>
      <dgm:t>
        <a:bodyPr/>
        <a:lstStyle/>
        <a:p>
          <a:endParaRPr lang="ru-RU"/>
        </a:p>
      </dgm:t>
    </dgm:pt>
    <dgm:pt modelId="{83908D95-BCE3-4AE0-B476-F678071F9510}" type="parTrans" cxnId="{6162DF0E-FD2C-4665-A2CD-21CABD3C6E0F}">
      <dgm:prSet/>
      <dgm:spPr/>
      <dgm:t>
        <a:bodyPr/>
        <a:lstStyle/>
        <a:p>
          <a:endParaRPr lang="ru-RU"/>
        </a:p>
      </dgm:t>
    </dgm:pt>
    <dgm:pt modelId="{F9D861A2-56BA-45B2-89FD-CA7BA1BE3A19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Прибыль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существенно выше затрат.</a:t>
          </a:r>
        </a:p>
      </dgm:t>
    </dgm:pt>
    <dgm:pt modelId="{E7320D26-96F5-446E-B901-D827DE0659CE}" type="parTrans" cxnId="{30DD9983-A12E-494D-AA97-9FB99D624CB6}">
      <dgm:prSet/>
      <dgm:spPr/>
      <dgm:t>
        <a:bodyPr/>
        <a:lstStyle/>
        <a:p>
          <a:endParaRPr lang="ru-RU"/>
        </a:p>
      </dgm:t>
    </dgm:pt>
    <dgm:pt modelId="{77663391-E42F-4E07-84E5-9F7B4119F5E6}" type="sibTrans" cxnId="{30DD9983-A12E-494D-AA97-9FB99D624CB6}">
      <dgm:prSet/>
      <dgm:spPr/>
      <dgm:t>
        <a:bodyPr/>
        <a:lstStyle/>
        <a:p>
          <a:endParaRPr lang="ru-RU"/>
        </a:p>
      </dgm:t>
    </dgm:pt>
    <dgm:pt modelId="{0251F090-6CCD-4D70-864F-6C8DB1052330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Активное развитие рынка</a:t>
          </a:r>
        </a:p>
      </dgm:t>
    </dgm:pt>
    <dgm:pt modelId="{E4E19D26-430E-49F8-AACC-A2284F786A9E}" type="parTrans" cxnId="{E9F6F534-79BC-4D34-9475-24E06B2CB8E2}">
      <dgm:prSet/>
      <dgm:spPr/>
      <dgm:t>
        <a:bodyPr/>
        <a:lstStyle/>
        <a:p>
          <a:endParaRPr lang="ru-RU"/>
        </a:p>
      </dgm:t>
    </dgm:pt>
    <dgm:pt modelId="{518AA6D9-0AB0-4A6D-96A3-C53E41D4AD7F}" type="sibTrans" cxnId="{E9F6F534-79BC-4D34-9475-24E06B2CB8E2}">
      <dgm:prSet/>
      <dgm:spPr/>
      <dgm:t>
        <a:bodyPr/>
        <a:lstStyle/>
        <a:p>
          <a:endParaRPr lang="ru-RU"/>
        </a:p>
      </dgm:t>
    </dgm:pt>
    <dgm:pt modelId="{7805E5BA-14C2-4969-975B-97A8D519B33F}" type="pres">
      <dgm:prSet presAssocID="{07942CBA-2F62-4B94-88CE-9C21539B2069}" presName="Name0" presStyleCnt="0">
        <dgm:presLayoutVars>
          <dgm:dir/>
          <dgm:animLvl val="lvl"/>
          <dgm:resizeHandles val="exact"/>
        </dgm:presLayoutVars>
      </dgm:prSet>
      <dgm:spPr/>
    </dgm:pt>
    <dgm:pt modelId="{31305FA3-2121-478A-99EA-9F30CDA719B4}" type="pres">
      <dgm:prSet presAssocID="{07942CBA-2F62-4B94-88CE-9C21539B2069}" presName="tSp" presStyleCnt="0"/>
      <dgm:spPr/>
    </dgm:pt>
    <dgm:pt modelId="{58B78778-68A8-4E94-8F22-96C620393913}" type="pres">
      <dgm:prSet presAssocID="{07942CBA-2F62-4B94-88CE-9C21539B2069}" presName="bSp" presStyleCnt="0"/>
      <dgm:spPr/>
    </dgm:pt>
    <dgm:pt modelId="{7B8A12E1-675D-4E8F-B27F-BD7B04DA1E87}" type="pres">
      <dgm:prSet presAssocID="{07942CBA-2F62-4B94-88CE-9C21539B2069}" presName="process" presStyleCnt="0"/>
      <dgm:spPr/>
    </dgm:pt>
    <dgm:pt modelId="{245F2C12-BD9C-43B8-A0F2-B4F0A9FFF30E}" type="pres">
      <dgm:prSet presAssocID="{DBEBA768-28FD-4202-8C6F-E95A78D58C9A}" presName="composite1" presStyleCnt="0"/>
      <dgm:spPr/>
    </dgm:pt>
    <dgm:pt modelId="{B0C18465-B272-4B2F-828A-C5BF2A20E289}" type="pres">
      <dgm:prSet presAssocID="{DBEBA768-28FD-4202-8C6F-E95A78D58C9A}" presName="dummyNode1" presStyleLbl="node1" presStyleIdx="0" presStyleCnt="4"/>
      <dgm:spPr/>
    </dgm:pt>
    <dgm:pt modelId="{905F00DF-E4F4-4DEF-9BC1-2ECBEE5071A0}" type="pres">
      <dgm:prSet presAssocID="{DBEBA768-28FD-4202-8C6F-E95A78D58C9A}" presName="childNode1" presStyleLbl="bgAcc1" presStyleIdx="0" presStyleCnt="4" custScaleX="627841" custScaleY="568864" custLinFactY="-200000" custLinFactNeighborX="63767" custLinFactNeighborY="-258396">
        <dgm:presLayoutVars>
          <dgm:bulletEnabled val="1"/>
        </dgm:presLayoutVars>
      </dgm:prSet>
      <dgm:spPr/>
    </dgm:pt>
    <dgm:pt modelId="{A113908F-8C38-4FF8-B7C0-CE992812288B}" type="pres">
      <dgm:prSet presAssocID="{DBEBA768-28FD-4202-8C6F-E95A78D58C9A}" presName="childNode1tx" presStyleLbl="bgAcc1" presStyleIdx="0" presStyleCnt="4">
        <dgm:presLayoutVars>
          <dgm:bulletEnabled val="1"/>
        </dgm:presLayoutVars>
      </dgm:prSet>
      <dgm:spPr/>
    </dgm:pt>
    <dgm:pt modelId="{498A0FC1-AD56-4EE3-9F8E-36F80BA4A841}" type="pres">
      <dgm:prSet presAssocID="{DBEBA768-28FD-4202-8C6F-E95A78D58C9A}" presName="parentNode1" presStyleLbl="node1" presStyleIdx="0" presStyleCnt="4" custScaleX="334223" custScaleY="664170" custLinFactY="-200000" custLinFactNeighborX="97079" custLinFactNeighborY="-257451">
        <dgm:presLayoutVars>
          <dgm:chMax val="1"/>
          <dgm:bulletEnabled val="1"/>
        </dgm:presLayoutVars>
      </dgm:prSet>
      <dgm:spPr/>
    </dgm:pt>
    <dgm:pt modelId="{1F3DDF66-A27C-4141-9A33-A0016EBCFD87}" type="pres">
      <dgm:prSet presAssocID="{DBEBA768-28FD-4202-8C6F-E95A78D58C9A}" presName="connSite1" presStyleCnt="0"/>
      <dgm:spPr/>
    </dgm:pt>
    <dgm:pt modelId="{E94EFA5E-0D03-4F7C-A446-D6C99169BAA0}" type="pres">
      <dgm:prSet presAssocID="{9F01D357-D653-48B3-AA34-D4606CBDFFF7}" presName="Name9" presStyleLbl="sibTrans2D1" presStyleIdx="0" presStyleCnt="3" custAng="445557" custScaleX="102867" custLinFactNeighborX="-6359" custLinFactNeighborY="5593"/>
      <dgm:spPr/>
    </dgm:pt>
    <dgm:pt modelId="{BE704D70-8A06-4B2A-9975-CDA18DD522B2}" type="pres">
      <dgm:prSet presAssocID="{BB0E40DC-C13C-4A65-A5F8-41C9B6DCBADD}" presName="composite2" presStyleCnt="0"/>
      <dgm:spPr/>
    </dgm:pt>
    <dgm:pt modelId="{C949EFDB-C7D2-4537-83D3-7018573B3371}" type="pres">
      <dgm:prSet presAssocID="{BB0E40DC-C13C-4A65-A5F8-41C9B6DCBADD}" presName="dummyNode2" presStyleLbl="node1" presStyleIdx="0" presStyleCnt="4"/>
      <dgm:spPr/>
    </dgm:pt>
    <dgm:pt modelId="{CC267203-B7A2-4BCE-8130-DCEFE5544784}" type="pres">
      <dgm:prSet presAssocID="{BB0E40DC-C13C-4A65-A5F8-41C9B6DCBADD}" presName="childNode2" presStyleLbl="bgAcc1" presStyleIdx="1" presStyleCnt="4" custScaleX="690857" custScaleY="598378" custLinFactY="100000" custLinFactNeighborX="77099" custLinFactNeighborY="178965">
        <dgm:presLayoutVars>
          <dgm:bulletEnabled val="1"/>
        </dgm:presLayoutVars>
      </dgm:prSet>
      <dgm:spPr/>
    </dgm:pt>
    <dgm:pt modelId="{288B00F3-BE7B-4CD8-90D1-5F62AEE64CDD}" type="pres">
      <dgm:prSet presAssocID="{BB0E40DC-C13C-4A65-A5F8-41C9B6DCBADD}" presName="childNode2tx" presStyleLbl="bgAcc1" presStyleIdx="1" presStyleCnt="4">
        <dgm:presLayoutVars>
          <dgm:bulletEnabled val="1"/>
        </dgm:presLayoutVars>
      </dgm:prSet>
      <dgm:spPr/>
    </dgm:pt>
    <dgm:pt modelId="{5E910F08-9F7A-4713-926C-DC68F2C3FBDA}" type="pres">
      <dgm:prSet presAssocID="{BB0E40DC-C13C-4A65-A5F8-41C9B6DCBADD}" presName="parentNode2" presStyleLbl="node1" presStyleIdx="1" presStyleCnt="4" custScaleX="415863" custScaleY="763644" custLinFactNeighborX="51873" custLinFactNeighborY="-46098">
        <dgm:presLayoutVars>
          <dgm:chMax val="0"/>
          <dgm:bulletEnabled val="1"/>
        </dgm:presLayoutVars>
      </dgm:prSet>
      <dgm:spPr/>
    </dgm:pt>
    <dgm:pt modelId="{3E44F737-44E9-401F-8A8F-0F4ABA08894F}" type="pres">
      <dgm:prSet presAssocID="{BB0E40DC-C13C-4A65-A5F8-41C9B6DCBADD}" presName="connSite2" presStyleCnt="0"/>
      <dgm:spPr/>
    </dgm:pt>
    <dgm:pt modelId="{A9F609A9-85D1-429E-A519-DBC1DB9262FD}" type="pres">
      <dgm:prSet presAssocID="{FB35243E-64DC-41BE-A01D-4E75D2D2BC24}" presName="Name18" presStyleLbl="sibTrans2D1" presStyleIdx="1" presStyleCnt="3" custAng="607157" custScaleX="123341" custLinFactNeighborX="-1640" custLinFactNeighborY="11513"/>
      <dgm:spPr/>
    </dgm:pt>
    <dgm:pt modelId="{E5118894-529F-4A7E-B87A-625DC335DB3D}" type="pres">
      <dgm:prSet presAssocID="{831DE45C-C3D5-4817-970F-150F839BAC02}" presName="composite1" presStyleCnt="0"/>
      <dgm:spPr/>
    </dgm:pt>
    <dgm:pt modelId="{EA7968D9-8F29-4A62-A3AA-C5A4ED5961FC}" type="pres">
      <dgm:prSet presAssocID="{831DE45C-C3D5-4817-970F-150F839BAC02}" presName="dummyNode1" presStyleLbl="node1" presStyleIdx="1" presStyleCnt="4"/>
      <dgm:spPr/>
    </dgm:pt>
    <dgm:pt modelId="{10A727E4-45B7-462F-932D-FBB2B3A3A978}" type="pres">
      <dgm:prSet presAssocID="{831DE45C-C3D5-4817-970F-150F839BAC02}" presName="childNode1" presStyleLbl="bgAcc1" presStyleIdx="2" presStyleCnt="4" custScaleX="726162" custScaleY="632531" custLinFactY="-200000" custLinFactNeighborX="32203" custLinFactNeighborY="-297734">
        <dgm:presLayoutVars>
          <dgm:bulletEnabled val="1"/>
        </dgm:presLayoutVars>
      </dgm:prSet>
      <dgm:spPr/>
    </dgm:pt>
    <dgm:pt modelId="{904CB807-65C3-4690-8CBF-28F757D45100}" type="pres">
      <dgm:prSet presAssocID="{831DE45C-C3D5-4817-970F-150F839BAC02}" presName="childNode1tx" presStyleLbl="bgAcc1" presStyleIdx="2" presStyleCnt="4">
        <dgm:presLayoutVars>
          <dgm:bulletEnabled val="1"/>
        </dgm:presLayoutVars>
      </dgm:prSet>
      <dgm:spPr/>
    </dgm:pt>
    <dgm:pt modelId="{81A08BDF-72E9-4A9D-AE9D-E4727B85DC7A}" type="pres">
      <dgm:prSet presAssocID="{831DE45C-C3D5-4817-970F-150F839BAC02}" presName="parentNode1" presStyleLbl="node1" presStyleIdx="2" presStyleCnt="4" custScaleX="463446" custScaleY="744191" custLinFactY="-200000" custLinFactNeighborX="69824" custLinFactNeighborY="-276619">
        <dgm:presLayoutVars>
          <dgm:chMax val="1"/>
          <dgm:bulletEnabled val="1"/>
        </dgm:presLayoutVars>
      </dgm:prSet>
      <dgm:spPr/>
    </dgm:pt>
    <dgm:pt modelId="{A529A5E0-E512-404C-8A6F-8BF21A5EE7D6}" type="pres">
      <dgm:prSet presAssocID="{831DE45C-C3D5-4817-970F-150F839BAC02}" presName="connSite1" presStyleCnt="0"/>
      <dgm:spPr/>
    </dgm:pt>
    <dgm:pt modelId="{9F0E7DCF-9B20-4154-A7CD-C826063DD339}" type="pres">
      <dgm:prSet presAssocID="{B6D493B3-03A5-4278-A7F8-841064BD8683}" presName="Name9" presStyleLbl="sibTrans2D1" presStyleIdx="2" presStyleCnt="3" custAng="21043442" custScaleX="131899" custLinFactNeighborX="826" custLinFactNeighborY="-12800"/>
      <dgm:spPr/>
    </dgm:pt>
    <dgm:pt modelId="{5B5AF021-AA0A-400F-8173-8604EF916747}" type="pres">
      <dgm:prSet presAssocID="{C59C4B20-CB41-4AB1-B42B-4A43A962D40D}" presName="composite2" presStyleCnt="0"/>
      <dgm:spPr/>
    </dgm:pt>
    <dgm:pt modelId="{E1D0A36F-766F-415C-BE53-B9C9EC6BF8CA}" type="pres">
      <dgm:prSet presAssocID="{C59C4B20-CB41-4AB1-B42B-4A43A962D40D}" presName="dummyNode2" presStyleLbl="node1" presStyleIdx="2" presStyleCnt="4"/>
      <dgm:spPr/>
    </dgm:pt>
    <dgm:pt modelId="{C98E21D0-8E65-416C-AD5A-3290D41E7CAC}" type="pres">
      <dgm:prSet presAssocID="{C59C4B20-CB41-4AB1-B42B-4A43A962D40D}" presName="childNode2" presStyleLbl="bgAcc1" presStyleIdx="3" presStyleCnt="4" custScaleX="693285" custScaleY="559412" custLinFactY="109481" custLinFactNeighborX="-35741" custLinFactNeighborY="200000">
        <dgm:presLayoutVars>
          <dgm:bulletEnabled val="1"/>
        </dgm:presLayoutVars>
      </dgm:prSet>
      <dgm:spPr/>
    </dgm:pt>
    <dgm:pt modelId="{CB38AC12-22EE-4ED1-B8E1-90081C998A2B}" type="pres">
      <dgm:prSet presAssocID="{C59C4B20-CB41-4AB1-B42B-4A43A962D40D}" presName="childNode2tx" presStyleLbl="bgAcc1" presStyleIdx="3" presStyleCnt="4">
        <dgm:presLayoutVars>
          <dgm:bulletEnabled val="1"/>
        </dgm:presLayoutVars>
      </dgm:prSet>
      <dgm:spPr/>
    </dgm:pt>
    <dgm:pt modelId="{6EF6A2B9-07FC-4814-95E0-770CC6265B02}" type="pres">
      <dgm:prSet presAssocID="{C59C4B20-CB41-4AB1-B42B-4A43A962D40D}" presName="parentNode2" presStyleLbl="node1" presStyleIdx="3" presStyleCnt="4" custScaleX="523488" custScaleY="705317" custLinFactNeighborX="-13948" custLinFactNeighborY="60555">
        <dgm:presLayoutVars>
          <dgm:chMax val="0"/>
          <dgm:bulletEnabled val="1"/>
        </dgm:presLayoutVars>
      </dgm:prSet>
      <dgm:spPr/>
    </dgm:pt>
    <dgm:pt modelId="{CB5A78EF-771C-4DF0-A617-02C8BE3F91BB}" type="pres">
      <dgm:prSet presAssocID="{C59C4B20-CB41-4AB1-B42B-4A43A962D40D}" presName="connSite2" presStyleCnt="0"/>
      <dgm:spPr/>
    </dgm:pt>
  </dgm:ptLst>
  <dgm:cxnLst>
    <dgm:cxn modelId="{72C78900-252F-46D0-99DD-800319B42C28}" type="presOf" srcId="{0D907D26-D94A-4B70-9FBC-A7E09EA6EE97}" destId="{905F00DF-E4F4-4DEF-9BC1-2ECBEE5071A0}" srcOrd="0" destOrd="1" presId="urn:microsoft.com/office/officeart/2005/8/layout/hProcess4"/>
    <dgm:cxn modelId="{50B5CA0E-7678-4211-9335-8CAEEC8DE2D2}" srcId="{C59C4B20-CB41-4AB1-B42B-4A43A962D40D}" destId="{C601954A-D383-4AA5-8CF5-F0A7C7109254}" srcOrd="0" destOrd="0" parTransId="{975B9CF8-2AFC-4B36-8EF4-5DA00A47FBC4}" sibTransId="{69AF1C9A-9E3A-4343-866B-96E9BCDA86C4}"/>
    <dgm:cxn modelId="{6162DF0E-FD2C-4665-A2CD-21CABD3C6E0F}" srcId="{BB0E40DC-C13C-4A65-A5F8-41C9B6DCBADD}" destId="{317F56A3-CB51-4CC1-AAC1-A9E2DAAC2FAC}" srcOrd="1" destOrd="0" parTransId="{83908D95-BCE3-4AE0-B476-F678071F9510}" sibTransId="{690B6079-A70B-4989-92CD-CFE8CBE729AE}"/>
    <dgm:cxn modelId="{333A2213-FD0E-4F03-95BE-0126F9A9E615}" type="presOf" srcId="{BB0E40DC-C13C-4A65-A5F8-41C9B6DCBADD}" destId="{5E910F08-9F7A-4713-926C-DC68F2C3FBDA}" srcOrd="0" destOrd="0" presId="urn:microsoft.com/office/officeart/2005/8/layout/hProcess4"/>
    <dgm:cxn modelId="{70CBF317-E226-4A25-82D7-DC0B97630E64}" type="presOf" srcId="{DBEBA768-28FD-4202-8C6F-E95A78D58C9A}" destId="{498A0FC1-AD56-4EE3-9F8E-36F80BA4A841}" srcOrd="0" destOrd="0" presId="urn:microsoft.com/office/officeart/2005/8/layout/hProcess4"/>
    <dgm:cxn modelId="{073F6618-4FB8-43FD-A98B-924171D899B8}" srcId="{BB0E40DC-C13C-4A65-A5F8-41C9B6DCBADD}" destId="{A72DA276-E53F-4D6D-95EB-1E3E1C17EEA2}" srcOrd="0" destOrd="0" parTransId="{2B4EE5CD-FC4B-49E4-9650-2111820F0580}" sibTransId="{666E893D-510C-43E7-B307-4E8860F7B90B}"/>
    <dgm:cxn modelId="{06AF3A2E-9E4D-44FE-AB8C-7021264346A9}" type="presOf" srcId="{B6D493B3-03A5-4278-A7F8-841064BD8683}" destId="{9F0E7DCF-9B20-4154-A7CD-C826063DD339}" srcOrd="0" destOrd="0" presId="urn:microsoft.com/office/officeart/2005/8/layout/hProcess4"/>
    <dgm:cxn modelId="{E9F6F534-79BC-4D34-9475-24E06B2CB8E2}" srcId="{831DE45C-C3D5-4817-970F-150F839BAC02}" destId="{0251F090-6CCD-4D70-864F-6C8DB1052330}" srcOrd="1" destOrd="0" parTransId="{E4E19D26-430E-49F8-AACC-A2284F786A9E}" sibTransId="{518AA6D9-0AB0-4A6D-96A3-C53E41D4AD7F}"/>
    <dgm:cxn modelId="{4439B637-8CEF-45E0-9C3D-9C33F1003E03}" type="presOf" srcId="{C601954A-D383-4AA5-8CF5-F0A7C7109254}" destId="{CB38AC12-22EE-4ED1-B8E1-90081C998A2B}" srcOrd="1" destOrd="0" presId="urn:microsoft.com/office/officeart/2005/8/layout/hProcess4"/>
    <dgm:cxn modelId="{2E83443E-FBFE-4A2F-AE65-C9FB5B040678}" srcId="{DBEBA768-28FD-4202-8C6F-E95A78D58C9A}" destId="{0D907D26-D94A-4B70-9FBC-A7E09EA6EE97}" srcOrd="1" destOrd="0" parTransId="{3EECF060-AB75-4DA3-88C8-E749B46B7630}" sibTransId="{6261ABC1-D744-46A1-B969-EC42B34FCA6E}"/>
    <dgm:cxn modelId="{CF250968-26E0-45A0-AB02-3665CE98D483}" type="presOf" srcId="{831DE45C-C3D5-4817-970F-150F839BAC02}" destId="{81A08BDF-72E9-4A9D-AE9D-E4727B85DC7A}" srcOrd="0" destOrd="0" presId="urn:microsoft.com/office/officeart/2005/8/layout/hProcess4"/>
    <dgm:cxn modelId="{08BBE668-E325-408E-8C50-167D3562BC89}" type="presOf" srcId="{0D907D26-D94A-4B70-9FBC-A7E09EA6EE97}" destId="{A113908F-8C38-4FF8-B7C0-CE992812288B}" srcOrd="1" destOrd="1" presId="urn:microsoft.com/office/officeart/2005/8/layout/hProcess4"/>
    <dgm:cxn modelId="{7DC42751-2637-472E-B209-CAB39AD035C7}" type="presOf" srcId="{A72DA276-E53F-4D6D-95EB-1E3E1C17EEA2}" destId="{288B00F3-BE7B-4CD8-90D1-5F62AEE64CDD}" srcOrd="1" destOrd="0" presId="urn:microsoft.com/office/officeart/2005/8/layout/hProcess4"/>
    <dgm:cxn modelId="{34C7FF51-05D9-415A-A16B-3D5D08C00B08}" type="presOf" srcId="{A72DA276-E53F-4D6D-95EB-1E3E1C17EEA2}" destId="{CC267203-B7A2-4BCE-8130-DCEFE5544784}" srcOrd="0" destOrd="0" presId="urn:microsoft.com/office/officeart/2005/8/layout/hProcess4"/>
    <dgm:cxn modelId="{F170FA52-6EC2-4CDB-A447-E906BB872615}" type="presOf" srcId="{317F56A3-CB51-4CC1-AAC1-A9E2DAAC2FAC}" destId="{288B00F3-BE7B-4CD8-90D1-5F62AEE64CDD}" srcOrd="1" destOrd="1" presId="urn:microsoft.com/office/officeart/2005/8/layout/hProcess4"/>
    <dgm:cxn modelId="{E101BE57-2FCE-45F4-887B-D86B11B18327}" srcId="{DBEBA768-28FD-4202-8C6F-E95A78D58C9A}" destId="{D72240F2-6611-44C9-AF73-D9CD40B777B5}" srcOrd="0" destOrd="0" parTransId="{B28FD3BF-1A20-428D-BF32-A2E8FD6F4B47}" sibTransId="{7D13E98D-3450-4ABA-8983-49F248A55F24}"/>
    <dgm:cxn modelId="{30DD9983-A12E-494D-AA97-9FB99D624CB6}" srcId="{831DE45C-C3D5-4817-970F-150F839BAC02}" destId="{F9D861A2-56BA-45B2-89FD-CA7BA1BE3A19}" srcOrd="0" destOrd="0" parTransId="{E7320D26-96F5-446E-B901-D827DE0659CE}" sibTransId="{77663391-E42F-4E07-84E5-9F7B4119F5E6}"/>
    <dgm:cxn modelId="{87A27A86-A01F-4400-B13B-EC02538A96CE}" srcId="{07942CBA-2F62-4B94-88CE-9C21539B2069}" destId="{BB0E40DC-C13C-4A65-A5F8-41C9B6DCBADD}" srcOrd="1" destOrd="0" parTransId="{43ED622D-A2C5-4372-9326-62C92F1BEC18}" sibTransId="{FB35243E-64DC-41BE-A01D-4E75D2D2BC24}"/>
    <dgm:cxn modelId="{2C291087-DE32-49B6-AB5A-1449F60EB9B7}" type="presOf" srcId="{9F01D357-D653-48B3-AA34-D4606CBDFFF7}" destId="{E94EFA5E-0D03-4F7C-A446-D6C99169BAA0}" srcOrd="0" destOrd="0" presId="urn:microsoft.com/office/officeart/2005/8/layout/hProcess4"/>
    <dgm:cxn modelId="{246FE58E-2C90-4CD8-B9A3-120EF51E0626}" type="presOf" srcId="{C59C4B20-CB41-4AB1-B42B-4A43A962D40D}" destId="{6EF6A2B9-07FC-4814-95E0-770CC6265B02}" srcOrd="0" destOrd="0" presId="urn:microsoft.com/office/officeart/2005/8/layout/hProcess4"/>
    <dgm:cxn modelId="{4012C094-DD25-4CB2-954B-7B8FB2BA5EA4}" type="presOf" srcId="{C601954A-D383-4AA5-8CF5-F0A7C7109254}" destId="{C98E21D0-8E65-416C-AD5A-3290D41E7CAC}" srcOrd="0" destOrd="0" presId="urn:microsoft.com/office/officeart/2005/8/layout/hProcess4"/>
    <dgm:cxn modelId="{22D957AE-71FE-4CF7-A8DE-9FB778C2EF9C}" type="presOf" srcId="{0251F090-6CCD-4D70-864F-6C8DB1052330}" destId="{904CB807-65C3-4690-8CBF-28F757D45100}" srcOrd="1" destOrd="1" presId="urn:microsoft.com/office/officeart/2005/8/layout/hProcess4"/>
    <dgm:cxn modelId="{6FF417B5-653F-4026-AD18-B2249F64DDC1}" type="presOf" srcId="{0251F090-6CCD-4D70-864F-6C8DB1052330}" destId="{10A727E4-45B7-462F-932D-FBB2B3A3A978}" srcOrd="0" destOrd="1" presId="urn:microsoft.com/office/officeart/2005/8/layout/hProcess4"/>
    <dgm:cxn modelId="{281568BA-EB48-474E-A5ED-E4F5D17F0EF6}" type="presOf" srcId="{F9D861A2-56BA-45B2-89FD-CA7BA1BE3A19}" destId="{10A727E4-45B7-462F-932D-FBB2B3A3A978}" srcOrd="0" destOrd="0" presId="urn:microsoft.com/office/officeart/2005/8/layout/hProcess4"/>
    <dgm:cxn modelId="{FA3352C1-AFEE-401A-B60D-3CA89EDA5CFC}" type="presOf" srcId="{317F56A3-CB51-4CC1-AAC1-A9E2DAAC2FAC}" destId="{CC267203-B7A2-4BCE-8130-DCEFE5544784}" srcOrd="0" destOrd="1" presId="urn:microsoft.com/office/officeart/2005/8/layout/hProcess4"/>
    <dgm:cxn modelId="{8475B0C5-56C0-4875-8437-58089FF6A4CA}" type="presOf" srcId="{D72240F2-6611-44C9-AF73-D9CD40B777B5}" destId="{A113908F-8C38-4FF8-B7C0-CE992812288B}" srcOrd="1" destOrd="0" presId="urn:microsoft.com/office/officeart/2005/8/layout/hProcess4"/>
    <dgm:cxn modelId="{46BDC5D1-600C-4066-AE25-68E8DE9B31FC}" type="presOf" srcId="{FB35243E-64DC-41BE-A01D-4E75D2D2BC24}" destId="{A9F609A9-85D1-429E-A519-DBC1DB9262FD}" srcOrd="0" destOrd="0" presId="urn:microsoft.com/office/officeart/2005/8/layout/hProcess4"/>
    <dgm:cxn modelId="{E43C82D2-5070-4AF5-A017-9BEF43672078}" srcId="{07942CBA-2F62-4B94-88CE-9C21539B2069}" destId="{DBEBA768-28FD-4202-8C6F-E95A78D58C9A}" srcOrd="0" destOrd="0" parTransId="{299BED5A-FFBE-446D-8A8A-9975E2F7B196}" sibTransId="{9F01D357-D653-48B3-AA34-D4606CBDFFF7}"/>
    <dgm:cxn modelId="{623461D3-8E14-4CD2-AF8C-67FE811F422B}" type="presOf" srcId="{07942CBA-2F62-4B94-88CE-9C21539B2069}" destId="{7805E5BA-14C2-4969-975B-97A8D519B33F}" srcOrd="0" destOrd="0" presId="urn:microsoft.com/office/officeart/2005/8/layout/hProcess4"/>
    <dgm:cxn modelId="{843B79D3-8EFB-4684-9C4D-ABE6396104F5}" srcId="{07942CBA-2F62-4B94-88CE-9C21539B2069}" destId="{831DE45C-C3D5-4817-970F-150F839BAC02}" srcOrd="2" destOrd="0" parTransId="{36EFB8B3-119F-46A7-ABFF-03B45B29C190}" sibTransId="{B6D493B3-03A5-4278-A7F8-841064BD8683}"/>
    <dgm:cxn modelId="{8970AAF5-EB00-48D8-B412-EF4E679B1237}" srcId="{07942CBA-2F62-4B94-88CE-9C21539B2069}" destId="{C59C4B20-CB41-4AB1-B42B-4A43A962D40D}" srcOrd="3" destOrd="0" parTransId="{88FD7D44-5A30-40FE-A3F3-7197640F476E}" sibTransId="{6A8A07AF-A319-4EFF-A060-FA53F3251925}"/>
    <dgm:cxn modelId="{5108EDF5-911A-4294-B010-5DB5B2120E1C}" type="presOf" srcId="{D72240F2-6611-44C9-AF73-D9CD40B777B5}" destId="{905F00DF-E4F4-4DEF-9BC1-2ECBEE5071A0}" srcOrd="0" destOrd="0" presId="urn:microsoft.com/office/officeart/2005/8/layout/hProcess4"/>
    <dgm:cxn modelId="{8FD804F6-0673-4AA0-81C6-A8205488374E}" type="presOf" srcId="{F9D861A2-56BA-45B2-89FD-CA7BA1BE3A19}" destId="{904CB807-65C3-4690-8CBF-28F757D45100}" srcOrd="1" destOrd="0" presId="urn:microsoft.com/office/officeart/2005/8/layout/hProcess4"/>
    <dgm:cxn modelId="{4170947F-6599-460A-AF7D-4950BDCF4626}" type="presParOf" srcId="{7805E5BA-14C2-4969-975B-97A8D519B33F}" destId="{31305FA3-2121-478A-99EA-9F30CDA719B4}" srcOrd="0" destOrd="0" presId="urn:microsoft.com/office/officeart/2005/8/layout/hProcess4"/>
    <dgm:cxn modelId="{8CE835A6-E431-4459-8597-A60DC3875DBC}" type="presParOf" srcId="{7805E5BA-14C2-4969-975B-97A8D519B33F}" destId="{58B78778-68A8-4E94-8F22-96C620393913}" srcOrd="1" destOrd="0" presId="urn:microsoft.com/office/officeart/2005/8/layout/hProcess4"/>
    <dgm:cxn modelId="{00A6C38C-D9A5-4384-A2AD-92345F772F8B}" type="presParOf" srcId="{7805E5BA-14C2-4969-975B-97A8D519B33F}" destId="{7B8A12E1-675D-4E8F-B27F-BD7B04DA1E87}" srcOrd="2" destOrd="0" presId="urn:microsoft.com/office/officeart/2005/8/layout/hProcess4"/>
    <dgm:cxn modelId="{E6C5C7A5-AF8B-4004-880B-CAE6EB2151EE}" type="presParOf" srcId="{7B8A12E1-675D-4E8F-B27F-BD7B04DA1E87}" destId="{245F2C12-BD9C-43B8-A0F2-B4F0A9FFF30E}" srcOrd="0" destOrd="0" presId="urn:microsoft.com/office/officeart/2005/8/layout/hProcess4"/>
    <dgm:cxn modelId="{A59845DA-DEC5-4D82-A581-AA46BB8920B7}" type="presParOf" srcId="{245F2C12-BD9C-43B8-A0F2-B4F0A9FFF30E}" destId="{B0C18465-B272-4B2F-828A-C5BF2A20E289}" srcOrd="0" destOrd="0" presId="urn:microsoft.com/office/officeart/2005/8/layout/hProcess4"/>
    <dgm:cxn modelId="{94507FEE-03A0-47A3-950B-63255654BC55}" type="presParOf" srcId="{245F2C12-BD9C-43B8-A0F2-B4F0A9FFF30E}" destId="{905F00DF-E4F4-4DEF-9BC1-2ECBEE5071A0}" srcOrd="1" destOrd="0" presId="urn:microsoft.com/office/officeart/2005/8/layout/hProcess4"/>
    <dgm:cxn modelId="{1E226069-FA52-481A-BB8F-955D5E59AEBF}" type="presParOf" srcId="{245F2C12-BD9C-43B8-A0F2-B4F0A9FFF30E}" destId="{A113908F-8C38-4FF8-B7C0-CE992812288B}" srcOrd="2" destOrd="0" presId="urn:microsoft.com/office/officeart/2005/8/layout/hProcess4"/>
    <dgm:cxn modelId="{B221072C-8F71-4725-8E5F-31199C2257AB}" type="presParOf" srcId="{245F2C12-BD9C-43B8-A0F2-B4F0A9FFF30E}" destId="{498A0FC1-AD56-4EE3-9F8E-36F80BA4A841}" srcOrd="3" destOrd="0" presId="urn:microsoft.com/office/officeart/2005/8/layout/hProcess4"/>
    <dgm:cxn modelId="{DD267E90-6FA2-4639-9A68-90D25192D669}" type="presParOf" srcId="{245F2C12-BD9C-43B8-A0F2-B4F0A9FFF30E}" destId="{1F3DDF66-A27C-4141-9A33-A0016EBCFD87}" srcOrd="4" destOrd="0" presId="urn:microsoft.com/office/officeart/2005/8/layout/hProcess4"/>
    <dgm:cxn modelId="{F1212E76-1E75-4791-BF96-D44EB31CDA10}" type="presParOf" srcId="{7B8A12E1-675D-4E8F-B27F-BD7B04DA1E87}" destId="{E94EFA5E-0D03-4F7C-A446-D6C99169BAA0}" srcOrd="1" destOrd="0" presId="urn:microsoft.com/office/officeart/2005/8/layout/hProcess4"/>
    <dgm:cxn modelId="{449B112A-FE02-4016-9205-407907312FB0}" type="presParOf" srcId="{7B8A12E1-675D-4E8F-B27F-BD7B04DA1E87}" destId="{BE704D70-8A06-4B2A-9975-CDA18DD522B2}" srcOrd="2" destOrd="0" presId="urn:microsoft.com/office/officeart/2005/8/layout/hProcess4"/>
    <dgm:cxn modelId="{2C191279-EC6A-43DA-BDCC-0180B536EF4B}" type="presParOf" srcId="{BE704D70-8A06-4B2A-9975-CDA18DD522B2}" destId="{C949EFDB-C7D2-4537-83D3-7018573B3371}" srcOrd="0" destOrd="0" presId="urn:microsoft.com/office/officeart/2005/8/layout/hProcess4"/>
    <dgm:cxn modelId="{106F571D-CD81-4D9C-B4DB-1DC64631EBDF}" type="presParOf" srcId="{BE704D70-8A06-4B2A-9975-CDA18DD522B2}" destId="{CC267203-B7A2-4BCE-8130-DCEFE5544784}" srcOrd="1" destOrd="0" presId="urn:microsoft.com/office/officeart/2005/8/layout/hProcess4"/>
    <dgm:cxn modelId="{E4EB3D44-D4F6-482F-BED6-08B5D6AF6778}" type="presParOf" srcId="{BE704D70-8A06-4B2A-9975-CDA18DD522B2}" destId="{288B00F3-BE7B-4CD8-90D1-5F62AEE64CDD}" srcOrd="2" destOrd="0" presId="urn:microsoft.com/office/officeart/2005/8/layout/hProcess4"/>
    <dgm:cxn modelId="{109F55B3-60FF-43C8-A444-9E00B6B74331}" type="presParOf" srcId="{BE704D70-8A06-4B2A-9975-CDA18DD522B2}" destId="{5E910F08-9F7A-4713-926C-DC68F2C3FBDA}" srcOrd="3" destOrd="0" presId="urn:microsoft.com/office/officeart/2005/8/layout/hProcess4"/>
    <dgm:cxn modelId="{03A8BC25-0887-419E-96FD-635B3CABB4C4}" type="presParOf" srcId="{BE704D70-8A06-4B2A-9975-CDA18DD522B2}" destId="{3E44F737-44E9-401F-8A8F-0F4ABA08894F}" srcOrd="4" destOrd="0" presId="urn:microsoft.com/office/officeart/2005/8/layout/hProcess4"/>
    <dgm:cxn modelId="{E398E3B0-25C4-470D-B59B-64C636A67741}" type="presParOf" srcId="{7B8A12E1-675D-4E8F-B27F-BD7B04DA1E87}" destId="{A9F609A9-85D1-429E-A519-DBC1DB9262FD}" srcOrd="3" destOrd="0" presId="urn:microsoft.com/office/officeart/2005/8/layout/hProcess4"/>
    <dgm:cxn modelId="{5CB3674C-A7A5-45A3-AEA4-3F4555CC6AFD}" type="presParOf" srcId="{7B8A12E1-675D-4E8F-B27F-BD7B04DA1E87}" destId="{E5118894-529F-4A7E-B87A-625DC335DB3D}" srcOrd="4" destOrd="0" presId="urn:microsoft.com/office/officeart/2005/8/layout/hProcess4"/>
    <dgm:cxn modelId="{0D644754-B62E-4735-BC43-2AC465CF4F9E}" type="presParOf" srcId="{E5118894-529F-4A7E-B87A-625DC335DB3D}" destId="{EA7968D9-8F29-4A62-A3AA-C5A4ED5961FC}" srcOrd="0" destOrd="0" presId="urn:microsoft.com/office/officeart/2005/8/layout/hProcess4"/>
    <dgm:cxn modelId="{9AC84969-2D0B-477F-8192-78626830ADF5}" type="presParOf" srcId="{E5118894-529F-4A7E-B87A-625DC335DB3D}" destId="{10A727E4-45B7-462F-932D-FBB2B3A3A978}" srcOrd="1" destOrd="0" presId="urn:microsoft.com/office/officeart/2005/8/layout/hProcess4"/>
    <dgm:cxn modelId="{2173294B-5B2B-4C1D-B4E4-1FB89905518E}" type="presParOf" srcId="{E5118894-529F-4A7E-B87A-625DC335DB3D}" destId="{904CB807-65C3-4690-8CBF-28F757D45100}" srcOrd="2" destOrd="0" presId="urn:microsoft.com/office/officeart/2005/8/layout/hProcess4"/>
    <dgm:cxn modelId="{3BB46835-1B87-40A7-AF81-DC4196984150}" type="presParOf" srcId="{E5118894-529F-4A7E-B87A-625DC335DB3D}" destId="{81A08BDF-72E9-4A9D-AE9D-E4727B85DC7A}" srcOrd="3" destOrd="0" presId="urn:microsoft.com/office/officeart/2005/8/layout/hProcess4"/>
    <dgm:cxn modelId="{FF39D200-001A-4D4B-8CDB-74504BA3C432}" type="presParOf" srcId="{E5118894-529F-4A7E-B87A-625DC335DB3D}" destId="{A529A5E0-E512-404C-8A6F-8BF21A5EE7D6}" srcOrd="4" destOrd="0" presId="urn:microsoft.com/office/officeart/2005/8/layout/hProcess4"/>
    <dgm:cxn modelId="{0D9D5EAD-E97B-4B29-AEA0-24B6AF52B350}" type="presParOf" srcId="{7B8A12E1-675D-4E8F-B27F-BD7B04DA1E87}" destId="{9F0E7DCF-9B20-4154-A7CD-C826063DD339}" srcOrd="5" destOrd="0" presId="urn:microsoft.com/office/officeart/2005/8/layout/hProcess4"/>
    <dgm:cxn modelId="{6C84BE5E-A4FB-4A88-A44F-6FD361641763}" type="presParOf" srcId="{7B8A12E1-675D-4E8F-B27F-BD7B04DA1E87}" destId="{5B5AF021-AA0A-400F-8173-8604EF916747}" srcOrd="6" destOrd="0" presId="urn:microsoft.com/office/officeart/2005/8/layout/hProcess4"/>
    <dgm:cxn modelId="{1442F434-B19E-448D-BCBB-33609150B9DB}" type="presParOf" srcId="{5B5AF021-AA0A-400F-8173-8604EF916747}" destId="{E1D0A36F-766F-415C-BE53-B9C9EC6BF8CA}" srcOrd="0" destOrd="0" presId="urn:microsoft.com/office/officeart/2005/8/layout/hProcess4"/>
    <dgm:cxn modelId="{79B9E1BA-B228-4034-92F4-2BBA0BB6F50A}" type="presParOf" srcId="{5B5AF021-AA0A-400F-8173-8604EF916747}" destId="{C98E21D0-8E65-416C-AD5A-3290D41E7CAC}" srcOrd="1" destOrd="0" presId="urn:microsoft.com/office/officeart/2005/8/layout/hProcess4"/>
    <dgm:cxn modelId="{AC4200A4-31DD-45B8-8554-5A47814A2BE6}" type="presParOf" srcId="{5B5AF021-AA0A-400F-8173-8604EF916747}" destId="{CB38AC12-22EE-4ED1-B8E1-90081C998A2B}" srcOrd="2" destOrd="0" presId="urn:microsoft.com/office/officeart/2005/8/layout/hProcess4"/>
    <dgm:cxn modelId="{0D3DC04E-3910-4397-AA3E-7BB157F1D826}" type="presParOf" srcId="{5B5AF021-AA0A-400F-8173-8604EF916747}" destId="{6EF6A2B9-07FC-4814-95E0-770CC6265B02}" srcOrd="3" destOrd="0" presId="urn:microsoft.com/office/officeart/2005/8/layout/hProcess4"/>
    <dgm:cxn modelId="{AE4A0A47-4B4C-431E-AAAF-144DC5C9B6EE}" type="presParOf" srcId="{5B5AF021-AA0A-400F-8173-8604EF916747}" destId="{CB5A78EF-771C-4DF0-A617-02C8BE3F91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68FED1-5C95-BE4D-A4D8-AA1B6BA720AB}" type="doc">
      <dgm:prSet loTypeId="urn:microsoft.com/office/officeart/2005/8/layout/radial4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CE9929-3132-1740-8932-AC249B09336D}">
      <dgm:prSet phldrT="[Текст]"/>
      <dgm:spPr/>
      <dgm:t>
        <a:bodyPr/>
        <a:lstStyle/>
        <a:p>
          <a:r>
            <a:rPr lang="ru-RU" dirty="0">
              <a:latin typeface="Arial"/>
              <a:cs typeface="Arial"/>
            </a:rPr>
            <a:t>Высокая эффективность проекта</a:t>
          </a:r>
        </a:p>
      </dgm:t>
    </dgm:pt>
    <dgm:pt modelId="{8739A407-A4D6-F94C-952F-F8535D3C555C}" type="parTrans" cxnId="{CF522AE3-CA59-3440-9B14-41EEC504C5D9}">
      <dgm:prSet/>
      <dgm:spPr/>
      <dgm:t>
        <a:bodyPr/>
        <a:lstStyle/>
        <a:p>
          <a:endParaRPr lang="ru-RU"/>
        </a:p>
      </dgm:t>
    </dgm:pt>
    <dgm:pt modelId="{7A3A724F-D52A-2C48-B6EB-90668B7086EF}" type="sibTrans" cxnId="{CF522AE3-CA59-3440-9B14-41EEC504C5D9}">
      <dgm:prSet/>
      <dgm:spPr/>
      <dgm:t>
        <a:bodyPr/>
        <a:lstStyle/>
        <a:p>
          <a:endParaRPr lang="ru-RU"/>
        </a:p>
      </dgm:t>
    </dgm:pt>
    <dgm:pt modelId="{019FDCCE-6DB9-F548-BAAD-01796640778B}">
      <dgm:prSet phldrT="[Текст]" custT="1"/>
      <dgm:spPr/>
      <dgm:t>
        <a:bodyPr/>
        <a:lstStyle/>
        <a:p>
          <a:r>
            <a:rPr lang="en-US" sz="2000" dirty="0">
              <a:latin typeface="Arial"/>
              <a:cs typeface="Arial"/>
            </a:rPr>
            <a:t>WACC=13,0</a:t>
          </a:r>
          <a:endParaRPr lang="ru-RU" sz="2000" dirty="0">
            <a:latin typeface="Arial"/>
            <a:cs typeface="Arial"/>
          </a:endParaRPr>
        </a:p>
      </dgm:t>
    </dgm:pt>
    <dgm:pt modelId="{D3155BEF-B79E-414D-A55A-ED7135C8F3ED}" type="parTrans" cxnId="{98A6EAF8-106B-8541-A856-DDF020AF6CB5}">
      <dgm:prSet/>
      <dgm:spPr/>
      <dgm:t>
        <a:bodyPr/>
        <a:lstStyle/>
        <a:p>
          <a:endParaRPr lang="ru-RU"/>
        </a:p>
      </dgm:t>
    </dgm:pt>
    <dgm:pt modelId="{CCA3160C-DED4-A644-BDAA-1311E8886CB7}" type="sibTrans" cxnId="{98A6EAF8-106B-8541-A856-DDF020AF6CB5}">
      <dgm:prSet/>
      <dgm:spPr/>
      <dgm:t>
        <a:bodyPr/>
        <a:lstStyle/>
        <a:p>
          <a:endParaRPr lang="ru-RU"/>
        </a:p>
      </dgm:t>
    </dgm:pt>
    <dgm:pt modelId="{24FC401D-342D-6046-AAA2-542A28335FF1}">
      <dgm:prSet phldrT="[Текст]" custT="1"/>
      <dgm:spPr/>
      <dgm:t>
        <a:bodyPr/>
        <a:lstStyle/>
        <a:p>
          <a:r>
            <a:rPr lang="en-US" sz="2000" dirty="0">
              <a:latin typeface="Arial"/>
              <a:cs typeface="Arial"/>
            </a:rPr>
            <a:t>R = 30%</a:t>
          </a:r>
          <a:endParaRPr lang="ru-RU" sz="2000" dirty="0">
            <a:latin typeface="Arial"/>
            <a:cs typeface="Arial"/>
          </a:endParaRPr>
        </a:p>
      </dgm:t>
    </dgm:pt>
    <dgm:pt modelId="{EA6C9D21-F8D9-7B48-A588-49F2D222C9CA}" type="parTrans" cxnId="{B82E34E8-418A-254F-A408-083E28C5A98E}">
      <dgm:prSet/>
      <dgm:spPr/>
      <dgm:t>
        <a:bodyPr/>
        <a:lstStyle/>
        <a:p>
          <a:endParaRPr lang="ru-RU"/>
        </a:p>
      </dgm:t>
    </dgm:pt>
    <dgm:pt modelId="{2DFEF04C-935D-2F43-8C3B-9DB90A0451E8}" type="sibTrans" cxnId="{B82E34E8-418A-254F-A408-083E28C5A98E}">
      <dgm:prSet/>
      <dgm:spPr/>
      <dgm:t>
        <a:bodyPr/>
        <a:lstStyle/>
        <a:p>
          <a:endParaRPr lang="ru-RU"/>
        </a:p>
      </dgm:t>
    </dgm:pt>
    <dgm:pt modelId="{8A9B360D-5C55-2D4E-BDB9-95DE6589F353}">
      <dgm:prSet phldrT="[Текст]" custT="1"/>
      <dgm:spPr/>
      <dgm:t>
        <a:bodyPr/>
        <a:lstStyle/>
        <a:p>
          <a:r>
            <a:rPr lang="en-US" sz="2000" dirty="0">
              <a:latin typeface="Arial"/>
              <a:cs typeface="Arial"/>
            </a:rPr>
            <a:t>T = 1 </a:t>
          </a:r>
          <a:r>
            <a:rPr lang="ru-RU" sz="2000" dirty="0">
              <a:latin typeface="Arial"/>
              <a:cs typeface="Arial"/>
            </a:rPr>
            <a:t>год</a:t>
          </a:r>
        </a:p>
      </dgm:t>
    </dgm:pt>
    <dgm:pt modelId="{A6B9085D-908B-EF42-8329-70C6009954B9}" type="parTrans" cxnId="{15EEA00A-85AF-9044-A3AC-7E9CCE72EEBB}">
      <dgm:prSet/>
      <dgm:spPr/>
      <dgm:t>
        <a:bodyPr/>
        <a:lstStyle/>
        <a:p>
          <a:endParaRPr lang="ru-RU"/>
        </a:p>
      </dgm:t>
    </dgm:pt>
    <dgm:pt modelId="{24BEC6E2-0932-E749-9056-FB5EB20F0221}" type="sibTrans" cxnId="{15EEA00A-85AF-9044-A3AC-7E9CCE72EEBB}">
      <dgm:prSet/>
      <dgm:spPr/>
      <dgm:t>
        <a:bodyPr/>
        <a:lstStyle/>
        <a:p>
          <a:endParaRPr lang="ru-RU"/>
        </a:p>
      </dgm:t>
    </dgm:pt>
    <dgm:pt modelId="{086E8745-777F-7945-9B3F-4B581D5426A8}" type="pres">
      <dgm:prSet presAssocID="{8F68FED1-5C95-BE4D-A4D8-AA1B6BA720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4837D2-5C15-6C4F-81D9-62BEC2AB8D64}" type="pres">
      <dgm:prSet presAssocID="{B0CE9929-3132-1740-8932-AC249B09336D}" presName="centerShape" presStyleLbl="node0" presStyleIdx="0" presStyleCnt="1" custScaleX="162761" custScaleY="109627"/>
      <dgm:spPr/>
    </dgm:pt>
    <dgm:pt modelId="{867BD540-4028-A24F-A8D0-C24C8625A90A}" type="pres">
      <dgm:prSet presAssocID="{D3155BEF-B79E-414D-A55A-ED7135C8F3ED}" presName="parTrans" presStyleLbl="bgSibTrans2D1" presStyleIdx="0" presStyleCnt="3"/>
      <dgm:spPr/>
    </dgm:pt>
    <dgm:pt modelId="{2A8B424F-878A-F042-9077-832EEDC52C5B}" type="pres">
      <dgm:prSet presAssocID="{019FDCCE-6DB9-F548-BAAD-01796640778B}" presName="node" presStyleLbl="node1" presStyleIdx="0" presStyleCnt="3" custRadScaleRad="109158" custRadScaleInc="727">
        <dgm:presLayoutVars>
          <dgm:bulletEnabled val="1"/>
        </dgm:presLayoutVars>
      </dgm:prSet>
      <dgm:spPr/>
    </dgm:pt>
    <dgm:pt modelId="{63FCCA40-712D-304D-AD98-C5EBED2455BE}" type="pres">
      <dgm:prSet presAssocID="{EA6C9D21-F8D9-7B48-A588-49F2D222C9CA}" presName="parTrans" presStyleLbl="bgSibTrans2D1" presStyleIdx="1" presStyleCnt="3"/>
      <dgm:spPr/>
    </dgm:pt>
    <dgm:pt modelId="{2E8A864E-0125-4B4D-AFE2-A6AB041799CB}" type="pres">
      <dgm:prSet presAssocID="{24FC401D-342D-6046-AAA2-542A28335FF1}" presName="node" presStyleLbl="node1" presStyleIdx="1" presStyleCnt="3">
        <dgm:presLayoutVars>
          <dgm:bulletEnabled val="1"/>
        </dgm:presLayoutVars>
      </dgm:prSet>
      <dgm:spPr/>
    </dgm:pt>
    <dgm:pt modelId="{8EE15855-BFF3-6044-92A2-3895ABAEF15A}" type="pres">
      <dgm:prSet presAssocID="{A6B9085D-908B-EF42-8329-70C6009954B9}" presName="parTrans" presStyleLbl="bgSibTrans2D1" presStyleIdx="2" presStyleCnt="3"/>
      <dgm:spPr/>
    </dgm:pt>
    <dgm:pt modelId="{07A7859B-EA1A-A14A-8930-14EC558F7D07}" type="pres">
      <dgm:prSet presAssocID="{8A9B360D-5C55-2D4E-BDB9-95DE6589F353}" presName="node" presStyleLbl="node1" presStyleIdx="2" presStyleCnt="3" custRadScaleRad="107312" custRadScaleInc="686">
        <dgm:presLayoutVars>
          <dgm:bulletEnabled val="1"/>
        </dgm:presLayoutVars>
      </dgm:prSet>
      <dgm:spPr/>
    </dgm:pt>
  </dgm:ptLst>
  <dgm:cxnLst>
    <dgm:cxn modelId="{15EEA00A-85AF-9044-A3AC-7E9CCE72EEBB}" srcId="{B0CE9929-3132-1740-8932-AC249B09336D}" destId="{8A9B360D-5C55-2D4E-BDB9-95DE6589F353}" srcOrd="2" destOrd="0" parTransId="{A6B9085D-908B-EF42-8329-70C6009954B9}" sibTransId="{24BEC6E2-0932-E749-9056-FB5EB20F0221}"/>
    <dgm:cxn modelId="{6935AC2A-843E-9040-817F-E4D23513E2AA}" type="presOf" srcId="{8F68FED1-5C95-BE4D-A4D8-AA1B6BA720AB}" destId="{086E8745-777F-7945-9B3F-4B581D5426A8}" srcOrd="0" destOrd="0" presId="urn:microsoft.com/office/officeart/2005/8/layout/radial4"/>
    <dgm:cxn modelId="{4C2A403B-B685-4443-B076-2CD1D27E3581}" type="presOf" srcId="{24FC401D-342D-6046-AAA2-542A28335FF1}" destId="{2E8A864E-0125-4B4D-AFE2-A6AB041799CB}" srcOrd="0" destOrd="0" presId="urn:microsoft.com/office/officeart/2005/8/layout/radial4"/>
    <dgm:cxn modelId="{EAA2223D-F978-2A40-AEFD-02F1B2AE4390}" type="presOf" srcId="{A6B9085D-908B-EF42-8329-70C6009954B9}" destId="{8EE15855-BFF3-6044-92A2-3895ABAEF15A}" srcOrd="0" destOrd="0" presId="urn:microsoft.com/office/officeart/2005/8/layout/radial4"/>
    <dgm:cxn modelId="{0C24636C-EEA8-8D48-89D1-9C714D0A0986}" type="presOf" srcId="{D3155BEF-B79E-414D-A55A-ED7135C8F3ED}" destId="{867BD540-4028-A24F-A8D0-C24C8625A90A}" srcOrd="0" destOrd="0" presId="urn:microsoft.com/office/officeart/2005/8/layout/radial4"/>
    <dgm:cxn modelId="{D2FB0853-13B0-7242-A9AF-09BABF70532D}" type="presOf" srcId="{019FDCCE-6DB9-F548-BAAD-01796640778B}" destId="{2A8B424F-878A-F042-9077-832EEDC52C5B}" srcOrd="0" destOrd="0" presId="urn:microsoft.com/office/officeart/2005/8/layout/radial4"/>
    <dgm:cxn modelId="{7DDBD17F-B386-7F41-AE9F-791770C5C1C7}" type="presOf" srcId="{B0CE9929-3132-1740-8932-AC249B09336D}" destId="{864837D2-5C15-6C4F-81D9-62BEC2AB8D64}" srcOrd="0" destOrd="0" presId="urn:microsoft.com/office/officeart/2005/8/layout/radial4"/>
    <dgm:cxn modelId="{91372AD7-E59A-2142-A759-E89C2F64BB93}" type="presOf" srcId="{8A9B360D-5C55-2D4E-BDB9-95DE6589F353}" destId="{07A7859B-EA1A-A14A-8930-14EC558F7D07}" srcOrd="0" destOrd="0" presId="urn:microsoft.com/office/officeart/2005/8/layout/radial4"/>
    <dgm:cxn modelId="{CF522AE3-CA59-3440-9B14-41EEC504C5D9}" srcId="{8F68FED1-5C95-BE4D-A4D8-AA1B6BA720AB}" destId="{B0CE9929-3132-1740-8932-AC249B09336D}" srcOrd="0" destOrd="0" parTransId="{8739A407-A4D6-F94C-952F-F8535D3C555C}" sibTransId="{7A3A724F-D52A-2C48-B6EB-90668B7086EF}"/>
    <dgm:cxn modelId="{B82E34E8-418A-254F-A408-083E28C5A98E}" srcId="{B0CE9929-3132-1740-8932-AC249B09336D}" destId="{24FC401D-342D-6046-AAA2-542A28335FF1}" srcOrd="1" destOrd="0" parTransId="{EA6C9D21-F8D9-7B48-A588-49F2D222C9CA}" sibTransId="{2DFEF04C-935D-2F43-8C3B-9DB90A0451E8}"/>
    <dgm:cxn modelId="{170312F8-18F3-8248-8B9E-CB014E652A96}" type="presOf" srcId="{EA6C9D21-F8D9-7B48-A588-49F2D222C9CA}" destId="{63FCCA40-712D-304D-AD98-C5EBED2455BE}" srcOrd="0" destOrd="0" presId="urn:microsoft.com/office/officeart/2005/8/layout/radial4"/>
    <dgm:cxn modelId="{98A6EAF8-106B-8541-A856-DDF020AF6CB5}" srcId="{B0CE9929-3132-1740-8932-AC249B09336D}" destId="{019FDCCE-6DB9-F548-BAAD-01796640778B}" srcOrd="0" destOrd="0" parTransId="{D3155BEF-B79E-414D-A55A-ED7135C8F3ED}" sibTransId="{CCA3160C-DED4-A644-BDAA-1311E8886CB7}"/>
    <dgm:cxn modelId="{397A3AC2-CBB5-AA44-B2C2-5BE89F6D2802}" type="presParOf" srcId="{086E8745-777F-7945-9B3F-4B581D5426A8}" destId="{864837D2-5C15-6C4F-81D9-62BEC2AB8D64}" srcOrd="0" destOrd="0" presId="urn:microsoft.com/office/officeart/2005/8/layout/radial4"/>
    <dgm:cxn modelId="{F7C73554-8C66-9D42-970F-213720D70E9D}" type="presParOf" srcId="{086E8745-777F-7945-9B3F-4B581D5426A8}" destId="{867BD540-4028-A24F-A8D0-C24C8625A90A}" srcOrd="1" destOrd="0" presId="urn:microsoft.com/office/officeart/2005/8/layout/radial4"/>
    <dgm:cxn modelId="{F85A1C18-81F7-0C4A-BCA7-FBD9F709A5ED}" type="presParOf" srcId="{086E8745-777F-7945-9B3F-4B581D5426A8}" destId="{2A8B424F-878A-F042-9077-832EEDC52C5B}" srcOrd="2" destOrd="0" presId="urn:microsoft.com/office/officeart/2005/8/layout/radial4"/>
    <dgm:cxn modelId="{A2C17FCE-56B3-2A4B-8F46-96D07FA9EFE2}" type="presParOf" srcId="{086E8745-777F-7945-9B3F-4B581D5426A8}" destId="{63FCCA40-712D-304D-AD98-C5EBED2455BE}" srcOrd="3" destOrd="0" presId="urn:microsoft.com/office/officeart/2005/8/layout/radial4"/>
    <dgm:cxn modelId="{876927CE-B215-004F-AF5D-4B19CE7A712B}" type="presParOf" srcId="{086E8745-777F-7945-9B3F-4B581D5426A8}" destId="{2E8A864E-0125-4B4D-AFE2-A6AB041799CB}" srcOrd="4" destOrd="0" presId="urn:microsoft.com/office/officeart/2005/8/layout/radial4"/>
    <dgm:cxn modelId="{0BA4477B-524A-F64A-87DE-2FD2A969DFA4}" type="presParOf" srcId="{086E8745-777F-7945-9B3F-4B581D5426A8}" destId="{8EE15855-BFF3-6044-92A2-3895ABAEF15A}" srcOrd="5" destOrd="0" presId="urn:microsoft.com/office/officeart/2005/8/layout/radial4"/>
    <dgm:cxn modelId="{4F6ECB92-F808-5546-8895-B3DE77363A6D}" type="presParOf" srcId="{086E8745-777F-7945-9B3F-4B581D5426A8}" destId="{07A7859B-EA1A-A14A-8930-14EC558F7D0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6DECA-1DED-4B65-9E8B-344AAB043666}">
      <dsp:nvSpPr>
        <dsp:cNvPr id="0" name=""/>
        <dsp:cNvSpPr/>
      </dsp:nvSpPr>
      <dsp:spPr>
        <a:xfrm rot="1629594">
          <a:off x="2196845" y="2654628"/>
          <a:ext cx="905786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905786" y="32651"/>
              </a:lnTo>
            </a:path>
          </a:pathLst>
        </a:custGeom>
        <a:noFill/>
        <a:ln w="25400" cap="flat" cmpd="dbl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A221A-9A8B-4913-BEF1-B14E4C6549D0}">
      <dsp:nvSpPr>
        <dsp:cNvPr id="0" name=""/>
        <dsp:cNvSpPr/>
      </dsp:nvSpPr>
      <dsp:spPr>
        <a:xfrm rot="19918917">
          <a:off x="2192782" y="1304583"/>
          <a:ext cx="921516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921516" y="32651"/>
              </a:lnTo>
            </a:path>
          </a:pathLst>
        </a:custGeom>
        <a:noFill/>
        <a:ln w="25400" cap="flat" cmpd="dbl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65323-D12C-4FD7-B5DB-91347C83A7AF}">
      <dsp:nvSpPr>
        <dsp:cNvPr id="0" name=""/>
        <dsp:cNvSpPr/>
      </dsp:nvSpPr>
      <dsp:spPr>
        <a:xfrm>
          <a:off x="102273" y="802639"/>
          <a:ext cx="2533773" cy="25337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A7FF-C162-427C-943B-103577421941}">
      <dsp:nvSpPr>
        <dsp:cNvPr id="0" name=""/>
        <dsp:cNvSpPr/>
      </dsp:nvSpPr>
      <dsp:spPr>
        <a:xfrm>
          <a:off x="2951775" y="0"/>
          <a:ext cx="1620996" cy="1494526"/>
        </a:xfrm>
        <a:prstGeom prst="ellipse">
          <a:avLst/>
        </a:prstGeom>
        <a:solidFill>
          <a:schemeClr val="accent5">
            <a:hueOff val="-2372701"/>
            <a:satOff val="3190"/>
            <a:lumOff val="392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Продажи</a:t>
          </a:r>
        </a:p>
      </dsp:txBody>
      <dsp:txXfrm>
        <a:off x="3189164" y="218868"/>
        <a:ext cx="1146218" cy="1056790"/>
      </dsp:txXfrm>
    </dsp:sp>
    <dsp:sp modelId="{A2D9A9C4-FBF4-45D3-B4EC-89F3410AC37F}">
      <dsp:nvSpPr>
        <dsp:cNvPr id="0" name=""/>
        <dsp:cNvSpPr/>
      </dsp:nvSpPr>
      <dsp:spPr>
        <a:xfrm>
          <a:off x="4598882" y="0"/>
          <a:ext cx="2431495" cy="149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Дистрибуция шин и колес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Перепродажи с локального рынка</a:t>
          </a:r>
        </a:p>
      </dsp:txBody>
      <dsp:txXfrm>
        <a:off x="4598882" y="0"/>
        <a:ext cx="2431495" cy="1494526"/>
      </dsp:txXfrm>
    </dsp:sp>
    <dsp:sp modelId="{4539E69F-A47C-4290-9FC1-9B8CCFA7802F}">
      <dsp:nvSpPr>
        <dsp:cNvPr id="0" name=""/>
        <dsp:cNvSpPr/>
      </dsp:nvSpPr>
      <dsp:spPr>
        <a:xfrm>
          <a:off x="2965417" y="2485027"/>
          <a:ext cx="1543417" cy="1520264"/>
        </a:xfrm>
        <a:prstGeom prst="ellipse">
          <a:avLst/>
        </a:prstGeom>
        <a:solidFill>
          <a:schemeClr val="accent5">
            <a:hueOff val="-4745403"/>
            <a:satOff val="6379"/>
            <a:lumOff val="785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Сервис</a:t>
          </a:r>
        </a:p>
      </dsp:txBody>
      <dsp:txXfrm>
        <a:off x="3191445" y="2707665"/>
        <a:ext cx="1091361" cy="1074988"/>
      </dsp:txXfrm>
    </dsp:sp>
    <dsp:sp modelId="{95D61B45-9851-437B-930A-2AC799602F3F}">
      <dsp:nvSpPr>
        <dsp:cNvPr id="0" name=""/>
        <dsp:cNvSpPr/>
      </dsp:nvSpPr>
      <dsp:spPr>
        <a:xfrm>
          <a:off x="4631919" y="2485027"/>
          <a:ext cx="2315126" cy="1520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Монтаж шин и колес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Ремонт шин и колес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Обслуживание техники</a:t>
          </a:r>
        </a:p>
      </dsp:txBody>
      <dsp:txXfrm>
        <a:off x="4631919" y="2485027"/>
        <a:ext cx="2315126" cy="15202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28FD7-C0BE-FD4A-8A1A-F41460E5212E}">
      <dsp:nvSpPr>
        <dsp:cNvPr id="0" name=""/>
        <dsp:cNvSpPr/>
      </dsp:nvSpPr>
      <dsp:spPr>
        <a:xfrm>
          <a:off x="5584328" y="1460016"/>
          <a:ext cx="180962" cy="1411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509"/>
              </a:lnTo>
              <a:lnTo>
                <a:pt x="180962" y="1411509"/>
              </a:lnTo>
            </a:path>
          </a:pathLst>
        </a:custGeom>
        <a:noFill/>
        <a:ln w="25400" cap="flat" cmpd="dbl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6A87C-43F3-5746-8EC0-E27558BCA1B1}">
      <dsp:nvSpPr>
        <dsp:cNvPr id="0" name=""/>
        <dsp:cNvSpPr/>
      </dsp:nvSpPr>
      <dsp:spPr>
        <a:xfrm>
          <a:off x="5584328" y="1460016"/>
          <a:ext cx="180962" cy="55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952"/>
              </a:lnTo>
              <a:lnTo>
                <a:pt x="180962" y="554952"/>
              </a:lnTo>
            </a:path>
          </a:pathLst>
        </a:custGeom>
        <a:noFill/>
        <a:ln w="25400" cap="flat" cmpd="dbl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A9648-9556-214B-8DA3-0162F7AB25B3}">
      <dsp:nvSpPr>
        <dsp:cNvPr id="0" name=""/>
        <dsp:cNvSpPr/>
      </dsp:nvSpPr>
      <dsp:spPr>
        <a:xfrm>
          <a:off x="4757931" y="603459"/>
          <a:ext cx="1308964" cy="253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73"/>
              </a:lnTo>
              <a:lnTo>
                <a:pt x="1308964" y="126673"/>
              </a:lnTo>
              <a:lnTo>
                <a:pt x="1308964" y="253347"/>
              </a:lnTo>
            </a:path>
          </a:pathLst>
        </a:custGeom>
        <a:noFill/>
        <a:ln w="25400" cap="flat" cmpd="dbl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6C605-2024-B746-AD1D-4FE726E7FA39}">
      <dsp:nvSpPr>
        <dsp:cNvPr id="0" name=""/>
        <dsp:cNvSpPr/>
      </dsp:nvSpPr>
      <dsp:spPr>
        <a:xfrm>
          <a:off x="3448967" y="1460016"/>
          <a:ext cx="1459766" cy="253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73"/>
              </a:lnTo>
              <a:lnTo>
                <a:pt x="1459766" y="126673"/>
              </a:lnTo>
              <a:lnTo>
                <a:pt x="1459766" y="253347"/>
              </a:lnTo>
            </a:path>
          </a:pathLst>
        </a:custGeom>
        <a:noFill/>
        <a:ln w="25400" cap="flat" cmpd="dbl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FA708-93DC-7543-92C2-2123CD0807C2}">
      <dsp:nvSpPr>
        <dsp:cNvPr id="0" name=""/>
        <dsp:cNvSpPr/>
      </dsp:nvSpPr>
      <dsp:spPr>
        <a:xfrm>
          <a:off x="2966399" y="2316573"/>
          <a:ext cx="180962" cy="226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8067"/>
              </a:lnTo>
              <a:lnTo>
                <a:pt x="180962" y="2268067"/>
              </a:lnTo>
            </a:path>
          </a:pathLst>
        </a:custGeom>
        <a:noFill/>
        <a:ln w="25400" cap="flat" cmpd="dbl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EBAF3-B43B-F54E-A3F1-F002233CEBF1}">
      <dsp:nvSpPr>
        <dsp:cNvPr id="0" name=""/>
        <dsp:cNvSpPr/>
      </dsp:nvSpPr>
      <dsp:spPr>
        <a:xfrm>
          <a:off x="2966399" y="2316573"/>
          <a:ext cx="180962" cy="1411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509"/>
              </a:lnTo>
              <a:lnTo>
                <a:pt x="180962" y="1411509"/>
              </a:lnTo>
            </a:path>
          </a:pathLst>
        </a:custGeom>
        <a:noFill/>
        <a:ln w="25400" cap="flat" cmpd="dbl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992B9-8A70-4441-8D98-C4A402395A35}">
      <dsp:nvSpPr>
        <dsp:cNvPr id="0" name=""/>
        <dsp:cNvSpPr/>
      </dsp:nvSpPr>
      <dsp:spPr>
        <a:xfrm>
          <a:off x="2966399" y="2316573"/>
          <a:ext cx="180962" cy="55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952"/>
              </a:lnTo>
              <a:lnTo>
                <a:pt x="180962" y="554952"/>
              </a:lnTo>
            </a:path>
          </a:pathLst>
        </a:custGeom>
        <a:noFill/>
        <a:ln w="25400" cap="flat" cmpd="dbl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B9AF8-E83F-874D-9AAD-C3A997071CCD}">
      <dsp:nvSpPr>
        <dsp:cNvPr id="0" name=""/>
        <dsp:cNvSpPr/>
      </dsp:nvSpPr>
      <dsp:spPr>
        <a:xfrm>
          <a:off x="3403247" y="1460016"/>
          <a:ext cx="91440" cy="253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47"/>
              </a:lnTo>
            </a:path>
          </a:pathLst>
        </a:custGeom>
        <a:noFill/>
        <a:ln w="25400" cap="flat" cmpd="dbl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E30A5-393F-9A48-AFEB-5D34097F883F}">
      <dsp:nvSpPr>
        <dsp:cNvPr id="0" name=""/>
        <dsp:cNvSpPr/>
      </dsp:nvSpPr>
      <dsp:spPr>
        <a:xfrm>
          <a:off x="1506633" y="2316573"/>
          <a:ext cx="180962" cy="55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952"/>
              </a:lnTo>
              <a:lnTo>
                <a:pt x="180962" y="554952"/>
              </a:lnTo>
            </a:path>
          </a:pathLst>
        </a:custGeom>
        <a:noFill/>
        <a:ln w="25400" cap="flat" cmpd="dbl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6C108-D724-6940-AE55-A2EBCDC1D04C}">
      <dsp:nvSpPr>
        <dsp:cNvPr id="0" name=""/>
        <dsp:cNvSpPr/>
      </dsp:nvSpPr>
      <dsp:spPr>
        <a:xfrm>
          <a:off x="1989200" y="1460016"/>
          <a:ext cx="1459766" cy="253347"/>
        </a:xfrm>
        <a:custGeom>
          <a:avLst/>
          <a:gdLst/>
          <a:ahLst/>
          <a:cxnLst/>
          <a:rect l="0" t="0" r="0" b="0"/>
          <a:pathLst>
            <a:path>
              <a:moveTo>
                <a:pt x="1459766" y="0"/>
              </a:moveTo>
              <a:lnTo>
                <a:pt x="1459766" y="126673"/>
              </a:lnTo>
              <a:lnTo>
                <a:pt x="0" y="126673"/>
              </a:lnTo>
              <a:lnTo>
                <a:pt x="0" y="253347"/>
              </a:lnTo>
            </a:path>
          </a:pathLst>
        </a:custGeom>
        <a:noFill/>
        <a:ln w="25400" cap="flat" cmpd="dbl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EC791-8B15-574A-B204-BC0F6FA5A60E}">
      <dsp:nvSpPr>
        <dsp:cNvPr id="0" name=""/>
        <dsp:cNvSpPr/>
      </dsp:nvSpPr>
      <dsp:spPr>
        <a:xfrm>
          <a:off x="3448967" y="603459"/>
          <a:ext cx="1308964" cy="253347"/>
        </a:xfrm>
        <a:custGeom>
          <a:avLst/>
          <a:gdLst/>
          <a:ahLst/>
          <a:cxnLst/>
          <a:rect l="0" t="0" r="0" b="0"/>
          <a:pathLst>
            <a:path>
              <a:moveTo>
                <a:pt x="1308964" y="0"/>
              </a:moveTo>
              <a:lnTo>
                <a:pt x="1308964" y="126673"/>
              </a:lnTo>
              <a:lnTo>
                <a:pt x="0" y="126673"/>
              </a:lnTo>
              <a:lnTo>
                <a:pt x="0" y="253347"/>
              </a:lnTo>
            </a:path>
          </a:pathLst>
        </a:custGeom>
        <a:noFill/>
        <a:ln w="25400" cap="flat" cmpd="dbl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0135F-4F84-D944-B7D2-5A3C9432AD42}">
      <dsp:nvSpPr>
        <dsp:cNvPr id="0" name=""/>
        <dsp:cNvSpPr/>
      </dsp:nvSpPr>
      <dsp:spPr>
        <a:xfrm>
          <a:off x="4154722" y="249"/>
          <a:ext cx="1206418" cy="60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Успех проекта</a:t>
          </a:r>
        </a:p>
      </dsp:txBody>
      <dsp:txXfrm>
        <a:off x="4154722" y="249"/>
        <a:ext cx="1206418" cy="603209"/>
      </dsp:txXfrm>
    </dsp:sp>
    <dsp:sp modelId="{5C319F8E-6340-D14B-BBB3-26D06BE8A856}">
      <dsp:nvSpPr>
        <dsp:cNvPr id="0" name=""/>
        <dsp:cNvSpPr/>
      </dsp:nvSpPr>
      <dsp:spPr>
        <a:xfrm>
          <a:off x="2845757" y="856806"/>
          <a:ext cx="1206418" cy="6032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Привлекательность </a:t>
          </a:r>
        </a:p>
      </dsp:txBody>
      <dsp:txXfrm>
        <a:off x="2845757" y="856806"/>
        <a:ext cx="1206418" cy="603209"/>
      </dsp:txXfrm>
    </dsp:sp>
    <dsp:sp modelId="{9F4BEA75-80F9-EF40-9308-DD96A67E8C5D}">
      <dsp:nvSpPr>
        <dsp:cNvPr id="0" name=""/>
        <dsp:cNvSpPr/>
      </dsp:nvSpPr>
      <dsp:spPr>
        <a:xfrm>
          <a:off x="1385991" y="1713364"/>
          <a:ext cx="1206418" cy="6032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Фокус на колесах</a:t>
          </a:r>
        </a:p>
      </dsp:txBody>
      <dsp:txXfrm>
        <a:off x="1385991" y="1713364"/>
        <a:ext cx="1206418" cy="603209"/>
      </dsp:txXfrm>
    </dsp:sp>
    <dsp:sp modelId="{AA2A5930-C221-964E-95B2-CDA01BEC8FE3}">
      <dsp:nvSpPr>
        <dsp:cNvPr id="0" name=""/>
        <dsp:cNvSpPr/>
      </dsp:nvSpPr>
      <dsp:spPr>
        <a:xfrm>
          <a:off x="1687596" y="2569921"/>
          <a:ext cx="1206418" cy="6032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Узкая специализация</a:t>
          </a:r>
        </a:p>
      </dsp:txBody>
      <dsp:txXfrm>
        <a:off x="1687596" y="2569921"/>
        <a:ext cx="1206418" cy="603209"/>
      </dsp:txXfrm>
    </dsp:sp>
    <dsp:sp modelId="{3D7EBAD9-D1D5-C549-9BBD-987FF7248644}">
      <dsp:nvSpPr>
        <dsp:cNvPr id="0" name=""/>
        <dsp:cNvSpPr/>
      </dsp:nvSpPr>
      <dsp:spPr>
        <a:xfrm>
          <a:off x="2845757" y="1713364"/>
          <a:ext cx="1206418" cy="6032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Доступность</a:t>
          </a:r>
        </a:p>
      </dsp:txBody>
      <dsp:txXfrm>
        <a:off x="2845757" y="1713364"/>
        <a:ext cx="1206418" cy="603209"/>
      </dsp:txXfrm>
    </dsp:sp>
    <dsp:sp modelId="{10401217-476A-CB41-A379-601F3FD4B319}">
      <dsp:nvSpPr>
        <dsp:cNvPr id="0" name=""/>
        <dsp:cNvSpPr/>
      </dsp:nvSpPr>
      <dsp:spPr>
        <a:xfrm>
          <a:off x="3147362" y="2569921"/>
          <a:ext cx="1206418" cy="6032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Прямые поставки от производителя</a:t>
          </a:r>
        </a:p>
      </dsp:txBody>
      <dsp:txXfrm>
        <a:off x="3147362" y="2569921"/>
        <a:ext cx="1206418" cy="603209"/>
      </dsp:txXfrm>
    </dsp:sp>
    <dsp:sp modelId="{6BE7822F-E48B-854B-99F4-585C03DCB1DF}">
      <dsp:nvSpPr>
        <dsp:cNvPr id="0" name=""/>
        <dsp:cNvSpPr/>
      </dsp:nvSpPr>
      <dsp:spPr>
        <a:xfrm>
          <a:off x="3147362" y="3426478"/>
          <a:ext cx="1206418" cy="6032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Низкие затраты на обеспечение</a:t>
          </a:r>
        </a:p>
      </dsp:txBody>
      <dsp:txXfrm>
        <a:off x="3147362" y="3426478"/>
        <a:ext cx="1206418" cy="603209"/>
      </dsp:txXfrm>
    </dsp:sp>
    <dsp:sp modelId="{1EF88EF3-DCCE-3446-B5F2-4996DA5F29B8}">
      <dsp:nvSpPr>
        <dsp:cNvPr id="0" name=""/>
        <dsp:cNvSpPr/>
      </dsp:nvSpPr>
      <dsp:spPr>
        <a:xfrm>
          <a:off x="3147362" y="4283035"/>
          <a:ext cx="1206418" cy="6032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Клиент ориентированность</a:t>
          </a:r>
        </a:p>
      </dsp:txBody>
      <dsp:txXfrm>
        <a:off x="3147362" y="4283035"/>
        <a:ext cx="1206418" cy="603209"/>
      </dsp:txXfrm>
    </dsp:sp>
    <dsp:sp modelId="{4E7F7AA4-9717-8A4D-8877-C2CD2E3E62AB}">
      <dsp:nvSpPr>
        <dsp:cNvPr id="0" name=""/>
        <dsp:cNvSpPr/>
      </dsp:nvSpPr>
      <dsp:spPr>
        <a:xfrm>
          <a:off x="4305524" y="1713364"/>
          <a:ext cx="1206418" cy="6032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Высокие компетенции</a:t>
          </a:r>
        </a:p>
      </dsp:txBody>
      <dsp:txXfrm>
        <a:off x="4305524" y="1713364"/>
        <a:ext cx="1206418" cy="603209"/>
      </dsp:txXfrm>
    </dsp:sp>
    <dsp:sp modelId="{EA56D3B0-BAAB-6C4E-A315-9006F4183F27}">
      <dsp:nvSpPr>
        <dsp:cNvPr id="0" name=""/>
        <dsp:cNvSpPr/>
      </dsp:nvSpPr>
      <dsp:spPr>
        <a:xfrm>
          <a:off x="5463686" y="856806"/>
          <a:ext cx="1206418" cy="6032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Простая структура</a:t>
          </a:r>
        </a:p>
      </dsp:txBody>
      <dsp:txXfrm>
        <a:off x="5463686" y="856806"/>
        <a:ext cx="1206418" cy="603209"/>
      </dsp:txXfrm>
    </dsp:sp>
    <dsp:sp modelId="{6E2666EE-0974-E54C-B7E5-A108DE55AC26}">
      <dsp:nvSpPr>
        <dsp:cNvPr id="0" name=""/>
        <dsp:cNvSpPr/>
      </dsp:nvSpPr>
      <dsp:spPr>
        <a:xfrm>
          <a:off x="5765291" y="1713364"/>
          <a:ext cx="1206418" cy="6032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Прозрачность</a:t>
          </a:r>
        </a:p>
      </dsp:txBody>
      <dsp:txXfrm>
        <a:off x="5765291" y="1713364"/>
        <a:ext cx="1206418" cy="603209"/>
      </dsp:txXfrm>
    </dsp:sp>
    <dsp:sp modelId="{C15D7F5C-F723-A049-ABE0-752211A3CC77}">
      <dsp:nvSpPr>
        <dsp:cNvPr id="0" name=""/>
        <dsp:cNvSpPr/>
      </dsp:nvSpPr>
      <dsp:spPr>
        <a:xfrm>
          <a:off x="5765291" y="2569921"/>
          <a:ext cx="1206418" cy="6032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Четкие границы зон ответственности</a:t>
          </a:r>
        </a:p>
      </dsp:txBody>
      <dsp:txXfrm>
        <a:off x="5765291" y="2569921"/>
        <a:ext cx="1206418" cy="6032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D50C7-F36C-4640-8155-C813296C574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 rot="-5400000">
        <a:off x="1" y="520688"/>
        <a:ext cx="1039018" cy="445294"/>
      </dsp:txXfrm>
    </dsp:sp>
    <dsp:sp modelId="{D1EE02E8-907D-5C4A-A8B3-F14815D886A2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55080-A937-8C4C-88C4-9CCB9E9D7A64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5">
            <a:shade val="50000"/>
            <a:hueOff val="481037"/>
            <a:satOff val="-40050"/>
            <a:lumOff val="34257"/>
            <a:alphaOff val="0"/>
          </a:schemeClr>
        </a:solidFill>
        <a:ln w="25400" cap="flat" cmpd="dbl" algn="ctr">
          <a:solidFill>
            <a:schemeClr val="accent5">
              <a:shade val="50000"/>
              <a:hueOff val="481037"/>
              <a:satOff val="-40050"/>
              <a:lumOff val="342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 </a:t>
          </a:r>
        </a:p>
      </dsp:txBody>
      <dsp:txXfrm rot="-5400000">
        <a:off x="1" y="1809352"/>
        <a:ext cx="1039018" cy="445294"/>
      </dsp:txXfrm>
    </dsp:sp>
    <dsp:sp modelId="{8A0C138D-B503-FE47-92FF-7E809F8EA559}">
      <dsp:nvSpPr>
        <dsp:cNvPr id="0" name=""/>
        <dsp:cNvSpPr/>
      </dsp:nvSpPr>
      <dsp:spPr>
        <a:xfrm rot="5400000">
          <a:off x="3085107" y="-795532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5">
              <a:shade val="50000"/>
              <a:hueOff val="481037"/>
              <a:satOff val="-40050"/>
              <a:lumOff val="342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702C8-BDEF-D842-A00C-5AB9006709F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5">
            <a:shade val="50000"/>
            <a:hueOff val="481037"/>
            <a:satOff val="-40050"/>
            <a:lumOff val="34257"/>
            <a:alphaOff val="0"/>
          </a:schemeClr>
        </a:solidFill>
        <a:ln w="25400" cap="flat" cmpd="dbl" algn="ctr">
          <a:solidFill>
            <a:schemeClr val="accent5">
              <a:shade val="50000"/>
              <a:hueOff val="481037"/>
              <a:satOff val="-40050"/>
              <a:lumOff val="342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 rot="-5400000">
        <a:off x="1" y="3098016"/>
        <a:ext cx="1039018" cy="445294"/>
      </dsp:txXfrm>
    </dsp:sp>
    <dsp:sp modelId="{6D0AF48E-6768-B54D-A580-20AFA8DAE84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5">
              <a:shade val="50000"/>
              <a:hueOff val="481037"/>
              <a:satOff val="-40050"/>
              <a:lumOff val="342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A2097-205F-435A-870C-662554DA8DC3}">
      <dsp:nvSpPr>
        <dsp:cNvPr id="0" name=""/>
        <dsp:cNvSpPr/>
      </dsp:nvSpPr>
      <dsp:spPr>
        <a:xfrm rot="10800000">
          <a:off x="0" y="0"/>
          <a:ext cx="3545383" cy="1436913"/>
        </a:xfrm>
        <a:prstGeom prst="trapezoid">
          <a:avLst>
            <a:gd name="adj" fmla="val 5179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>
                  <a:lumMod val="95000"/>
                </a:schemeClr>
              </a:solidFill>
            </a:rPr>
            <a:t>70 % у 5 компаний лидеров</a:t>
          </a:r>
        </a:p>
      </dsp:txBody>
      <dsp:txXfrm rot="-10800000">
        <a:off x="620442" y="0"/>
        <a:ext cx="2304498" cy="1436913"/>
      </dsp:txXfrm>
    </dsp:sp>
    <dsp:sp modelId="{4E66FC47-3D90-47CE-811D-F4FC67A73317}">
      <dsp:nvSpPr>
        <dsp:cNvPr id="0" name=""/>
        <dsp:cNvSpPr/>
      </dsp:nvSpPr>
      <dsp:spPr>
        <a:xfrm rot="10800000">
          <a:off x="744259" y="1436913"/>
          <a:ext cx="2056864" cy="548642"/>
        </a:xfrm>
        <a:prstGeom prst="trapezoid">
          <a:avLst>
            <a:gd name="adj" fmla="val 51796"/>
          </a:avLst>
        </a:prstGeom>
        <a:solidFill>
          <a:schemeClr val="accent2">
            <a:hueOff val="-5080547"/>
            <a:satOff val="17657"/>
            <a:lumOff val="12844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10 % зона низкой конкуренции </a:t>
          </a:r>
        </a:p>
      </dsp:txBody>
      <dsp:txXfrm rot="-10800000">
        <a:off x="1104210" y="1436913"/>
        <a:ext cx="1336961" cy="548642"/>
      </dsp:txXfrm>
    </dsp:sp>
    <dsp:sp modelId="{56659C31-D6D9-442A-AF09-F80A62F99F07}">
      <dsp:nvSpPr>
        <dsp:cNvPr id="0" name=""/>
        <dsp:cNvSpPr/>
      </dsp:nvSpPr>
      <dsp:spPr>
        <a:xfrm rot="10800000">
          <a:off x="1028432" y="1985556"/>
          <a:ext cx="1488518" cy="1436913"/>
        </a:xfrm>
        <a:prstGeom prst="trapezoid">
          <a:avLst>
            <a:gd name="adj" fmla="val 51796"/>
          </a:avLst>
        </a:prstGeom>
        <a:solidFill>
          <a:schemeClr val="accent2">
            <a:hueOff val="-10161094"/>
            <a:satOff val="35315"/>
            <a:lumOff val="25688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20% у 52 компаний</a:t>
          </a:r>
        </a:p>
      </dsp:txBody>
      <dsp:txXfrm rot="-10800000">
        <a:off x="1028432" y="1985556"/>
        <a:ext cx="1488518" cy="1436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9E20-C267-4865-A2A6-57320215182F}">
      <dsp:nvSpPr>
        <dsp:cNvPr id="0" name=""/>
        <dsp:cNvSpPr/>
      </dsp:nvSpPr>
      <dsp:spPr>
        <a:xfrm rot="16200000">
          <a:off x="-1320882" y="2104873"/>
          <a:ext cx="3169919" cy="45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1688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Продажи</a:t>
          </a:r>
        </a:p>
      </dsp:txBody>
      <dsp:txXfrm>
        <a:off x="-1320882" y="2104873"/>
        <a:ext cx="3169919" cy="455456"/>
      </dsp:txXfrm>
    </dsp:sp>
    <dsp:sp modelId="{4BBBBF34-40FE-4578-8BAB-F574C011E5FB}">
      <dsp:nvSpPr>
        <dsp:cNvPr id="0" name=""/>
        <dsp:cNvSpPr/>
      </dsp:nvSpPr>
      <dsp:spPr>
        <a:xfrm>
          <a:off x="613745" y="738987"/>
          <a:ext cx="2268658" cy="3169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01688" rIns="462280" bIns="46228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5100" kern="1200" dirty="0"/>
        </a:p>
      </dsp:txBody>
      <dsp:txXfrm>
        <a:off x="613745" y="738987"/>
        <a:ext cx="2268658" cy="3169919"/>
      </dsp:txXfrm>
    </dsp:sp>
    <dsp:sp modelId="{15B5E80E-7034-4E8C-9247-5559306EF89E}">
      <dsp:nvSpPr>
        <dsp:cNvPr id="0" name=""/>
        <dsp:cNvSpPr/>
      </dsp:nvSpPr>
      <dsp:spPr>
        <a:xfrm>
          <a:off x="36348" y="146438"/>
          <a:ext cx="910913" cy="910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E01E6-A14C-48FA-97AB-701DD4510DF9}">
      <dsp:nvSpPr>
        <dsp:cNvPr id="0" name=""/>
        <dsp:cNvSpPr/>
      </dsp:nvSpPr>
      <dsp:spPr>
        <a:xfrm rot="16200000">
          <a:off x="1978304" y="2104873"/>
          <a:ext cx="3169919" cy="45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1688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Сервис</a:t>
          </a:r>
        </a:p>
      </dsp:txBody>
      <dsp:txXfrm>
        <a:off x="1978304" y="2104873"/>
        <a:ext cx="3169919" cy="455456"/>
      </dsp:txXfrm>
    </dsp:sp>
    <dsp:sp modelId="{9DEDA824-FCFA-4D8E-86E0-6EDB619F6070}">
      <dsp:nvSpPr>
        <dsp:cNvPr id="0" name=""/>
        <dsp:cNvSpPr/>
      </dsp:nvSpPr>
      <dsp:spPr>
        <a:xfrm>
          <a:off x="3790992" y="747641"/>
          <a:ext cx="2268658" cy="3169919"/>
        </a:xfrm>
        <a:prstGeom prst="rect">
          <a:avLst/>
        </a:prstGeom>
        <a:solidFill>
          <a:schemeClr val="accent4">
            <a:hueOff val="2204229"/>
            <a:satOff val="-6379"/>
            <a:lumOff val="-131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01688" rIns="462280" bIns="46228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5100" kern="1200" dirty="0"/>
        </a:p>
      </dsp:txBody>
      <dsp:txXfrm>
        <a:off x="3790992" y="747641"/>
        <a:ext cx="2268658" cy="3169919"/>
      </dsp:txXfrm>
    </dsp:sp>
    <dsp:sp modelId="{74E46230-C2DB-4B0E-AB7C-AE525E448A5D}">
      <dsp:nvSpPr>
        <dsp:cNvPr id="0" name=""/>
        <dsp:cNvSpPr/>
      </dsp:nvSpPr>
      <dsp:spPr>
        <a:xfrm>
          <a:off x="3335535" y="146438"/>
          <a:ext cx="910913" cy="91091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7168E-0F94-4F5F-878D-6EEEC50B7CDA}">
      <dsp:nvSpPr>
        <dsp:cNvPr id="0" name=""/>
        <dsp:cNvSpPr/>
      </dsp:nvSpPr>
      <dsp:spPr>
        <a:xfrm>
          <a:off x="535026" y="0"/>
          <a:ext cx="7133421" cy="4755614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51EF51-62C8-4C2C-B136-FAFFFB686379}">
      <dsp:nvSpPr>
        <dsp:cNvPr id="0" name=""/>
        <dsp:cNvSpPr/>
      </dsp:nvSpPr>
      <dsp:spPr>
        <a:xfrm>
          <a:off x="1031203" y="404266"/>
          <a:ext cx="2974625" cy="18546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Низкая стоимость</a:t>
          </a:r>
        </a:p>
      </dsp:txBody>
      <dsp:txXfrm>
        <a:off x="1121741" y="494804"/>
        <a:ext cx="2793549" cy="1673613"/>
      </dsp:txXfrm>
    </dsp:sp>
    <dsp:sp modelId="{28F93C04-00A8-4EA2-8D71-77DB0961D7F3}">
      <dsp:nvSpPr>
        <dsp:cNvPr id="0" name=""/>
        <dsp:cNvSpPr/>
      </dsp:nvSpPr>
      <dsp:spPr>
        <a:xfrm>
          <a:off x="1053576" y="2443367"/>
          <a:ext cx="2981153" cy="1854689"/>
        </a:xfrm>
        <a:prstGeom prst="roundRect">
          <a:avLst/>
        </a:prstGeom>
        <a:gradFill rotWithShape="0">
          <a:gsLst>
            <a:gs pos="0">
              <a:schemeClr val="accent5">
                <a:hueOff val="-1581801"/>
                <a:satOff val="2126"/>
                <a:lumOff val="262"/>
                <a:alphaOff val="0"/>
                <a:shade val="100000"/>
                <a:satMod val="120000"/>
              </a:schemeClr>
            </a:gs>
            <a:gs pos="69000">
              <a:schemeClr val="accent5">
                <a:hueOff val="-1581801"/>
                <a:satOff val="2126"/>
                <a:lumOff val="262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5">
                <a:hueOff val="-1581801"/>
                <a:satOff val="2126"/>
                <a:lumOff val="262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Скорость сервис </a:t>
          </a:r>
        </a:p>
      </dsp:txBody>
      <dsp:txXfrm>
        <a:off x="1144114" y="2533905"/>
        <a:ext cx="2800077" cy="1673613"/>
      </dsp:txXfrm>
    </dsp:sp>
    <dsp:sp modelId="{FBC2E4BF-82C3-423E-A072-9ABB685FDE37}">
      <dsp:nvSpPr>
        <dsp:cNvPr id="0" name=""/>
        <dsp:cNvSpPr/>
      </dsp:nvSpPr>
      <dsp:spPr>
        <a:xfrm>
          <a:off x="4194051" y="391335"/>
          <a:ext cx="2946934" cy="1889576"/>
        </a:xfrm>
        <a:prstGeom prst="roundRect">
          <a:avLst/>
        </a:prstGeom>
        <a:gradFill rotWithShape="0">
          <a:gsLst>
            <a:gs pos="0">
              <a:schemeClr val="accent5">
                <a:hueOff val="-3163602"/>
                <a:satOff val="4253"/>
                <a:lumOff val="523"/>
                <a:alphaOff val="0"/>
                <a:shade val="100000"/>
                <a:satMod val="120000"/>
              </a:schemeClr>
            </a:gs>
            <a:gs pos="69000">
              <a:schemeClr val="accent5">
                <a:hueOff val="-3163602"/>
                <a:satOff val="4253"/>
                <a:lumOff val="523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5">
                <a:hueOff val="-3163602"/>
                <a:satOff val="4253"/>
                <a:lumOff val="523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Новый бренд</a:t>
          </a:r>
        </a:p>
      </dsp:txBody>
      <dsp:txXfrm>
        <a:off x="4286292" y="483576"/>
        <a:ext cx="2762452" cy="1705094"/>
      </dsp:txXfrm>
    </dsp:sp>
    <dsp:sp modelId="{762E0603-0CB1-404E-BB74-3B0CA1E4248F}">
      <dsp:nvSpPr>
        <dsp:cNvPr id="0" name=""/>
        <dsp:cNvSpPr/>
      </dsp:nvSpPr>
      <dsp:spPr>
        <a:xfrm>
          <a:off x="4248251" y="2464006"/>
          <a:ext cx="2901457" cy="1851740"/>
        </a:xfrm>
        <a:prstGeom prst="roundRect">
          <a:avLst/>
        </a:prstGeom>
        <a:gradFill rotWithShape="0">
          <a:gsLst>
            <a:gs pos="0">
              <a:schemeClr val="accent5">
                <a:hueOff val="-4745403"/>
                <a:satOff val="6379"/>
                <a:lumOff val="785"/>
                <a:alphaOff val="0"/>
                <a:shade val="100000"/>
                <a:satMod val="120000"/>
              </a:schemeClr>
            </a:gs>
            <a:gs pos="69000">
              <a:schemeClr val="accent5">
                <a:hueOff val="-4745403"/>
                <a:satOff val="6379"/>
                <a:lumOff val="785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5">
                <a:hueOff val="-4745403"/>
                <a:satOff val="6379"/>
                <a:lumOff val="785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Конкуренция</a:t>
          </a:r>
        </a:p>
      </dsp:txBody>
      <dsp:txXfrm>
        <a:off x="4338645" y="2554400"/>
        <a:ext cx="2720669" cy="1670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06B2B-E73F-8647-A998-866333DC5D4D}">
      <dsp:nvSpPr>
        <dsp:cNvPr id="0" name=""/>
        <dsp:cNvSpPr/>
      </dsp:nvSpPr>
      <dsp:spPr>
        <a:xfrm>
          <a:off x="2104114" y="205812"/>
          <a:ext cx="4084583" cy="141852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D1A5C-971C-8848-AB50-47382F4B59BD}">
      <dsp:nvSpPr>
        <dsp:cNvPr id="0" name=""/>
        <dsp:cNvSpPr/>
      </dsp:nvSpPr>
      <dsp:spPr>
        <a:xfrm>
          <a:off x="3756945" y="3679291"/>
          <a:ext cx="791585" cy="506615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3B078-EA2A-F945-9CF8-F4791252678D}">
      <dsp:nvSpPr>
        <dsp:cNvPr id="0" name=""/>
        <dsp:cNvSpPr/>
      </dsp:nvSpPr>
      <dsp:spPr>
        <a:xfrm>
          <a:off x="2252932" y="4084583"/>
          <a:ext cx="3799612" cy="94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Конкурентное преимущество</a:t>
          </a:r>
        </a:p>
      </dsp:txBody>
      <dsp:txXfrm>
        <a:off x="2252932" y="4084583"/>
        <a:ext cx="3799612" cy="949903"/>
      </dsp:txXfrm>
    </dsp:sp>
    <dsp:sp modelId="{E5CC2E17-5CD1-F74F-BDB5-5192D0810A47}">
      <dsp:nvSpPr>
        <dsp:cNvPr id="0" name=""/>
        <dsp:cNvSpPr/>
      </dsp:nvSpPr>
      <dsp:spPr>
        <a:xfrm>
          <a:off x="3589129" y="1733889"/>
          <a:ext cx="1424854" cy="14248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100" kern="1200" dirty="0"/>
        </a:p>
      </dsp:txBody>
      <dsp:txXfrm>
        <a:off x="3797794" y="1942554"/>
        <a:ext cx="1007524" cy="1007524"/>
      </dsp:txXfrm>
    </dsp:sp>
    <dsp:sp modelId="{7BA2918F-883B-5C40-8060-37315FA13F86}">
      <dsp:nvSpPr>
        <dsp:cNvPr id="0" name=""/>
        <dsp:cNvSpPr/>
      </dsp:nvSpPr>
      <dsp:spPr>
        <a:xfrm>
          <a:off x="2569566" y="664932"/>
          <a:ext cx="1424854" cy="1424854"/>
        </a:xfrm>
        <a:prstGeom prst="ellipse">
          <a:avLst/>
        </a:prstGeom>
        <a:solidFill>
          <a:schemeClr val="accent4">
            <a:hueOff val="1102114"/>
            <a:satOff val="-3190"/>
            <a:lumOff val="-6569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100" kern="1200" dirty="0"/>
        </a:p>
      </dsp:txBody>
      <dsp:txXfrm>
        <a:off x="2778231" y="873597"/>
        <a:ext cx="1007524" cy="1007524"/>
      </dsp:txXfrm>
    </dsp:sp>
    <dsp:sp modelId="{7A5C38BD-5A1C-D049-B9B3-2232788AD8B5}">
      <dsp:nvSpPr>
        <dsp:cNvPr id="0" name=""/>
        <dsp:cNvSpPr/>
      </dsp:nvSpPr>
      <dsp:spPr>
        <a:xfrm>
          <a:off x="4026084" y="320433"/>
          <a:ext cx="1424854" cy="1424854"/>
        </a:xfrm>
        <a:prstGeom prst="ellipse">
          <a:avLst/>
        </a:prstGeom>
        <a:solidFill>
          <a:schemeClr val="accent4">
            <a:hueOff val="2204229"/>
            <a:satOff val="-6379"/>
            <a:lumOff val="-13138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100" kern="1200" dirty="0"/>
        </a:p>
      </dsp:txBody>
      <dsp:txXfrm>
        <a:off x="4234749" y="529098"/>
        <a:ext cx="1007524" cy="1007524"/>
      </dsp:txXfrm>
    </dsp:sp>
    <dsp:sp modelId="{02F988FE-8B0D-2E49-A6C7-4BBE90D0FE5C}">
      <dsp:nvSpPr>
        <dsp:cNvPr id="0" name=""/>
        <dsp:cNvSpPr/>
      </dsp:nvSpPr>
      <dsp:spPr>
        <a:xfrm>
          <a:off x="1909877" y="97624"/>
          <a:ext cx="4432881" cy="354630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AE6B7-66D1-4F07-AC69-22CFF1E94C8F}">
      <dsp:nvSpPr>
        <dsp:cNvPr id="0" name=""/>
        <dsp:cNvSpPr/>
      </dsp:nvSpPr>
      <dsp:spPr>
        <a:xfrm>
          <a:off x="-41152" y="148908"/>
          <a:ext cx="4079683" cy="407968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8BE78-28AD-41BD-B3F9-9E8720C18834}">
      <dsp:nvSpPr>
        <dsp:cNvPr id="0" name=""/>
        <dsp:cNvSpPr/>
      </dsp:nvSpPr>
      <dsp:spPr>
        <a:xfrm>
          <a:off x="1959850" y="148908"/>
          <a:ext cx="4759630" cy="40796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/>
              <a:cs typeface="Arial"/>
            </a:rPr>
            <a:t>2 608 000</a:t>
          </a:r>
        </a:p>
      </dsp:txBody>
      <dsp:txXfrm>
        <a:off x="1959850" y="148908"/>
        <a:ext cx="2379815" cy="1223907"/>
      </dsp:txXfrm>
    </dsp:sp>
    <dsp:sp modelId="{A090B247-B396-4C8C-A4CF-54F2B46BD142}">
      <dsp:nvSpPr>
        <dsp:cNvPr id="0" name=""/>
        <dsp:cNvSpPr/>
      </dsp:nvSpPr>
      <dsp:spPr>
        <a:xfrm>
          <a:off x="633954" y="1372816"/>
          <a:ext cx="2651791" cy="265179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102114"/>
            <a:satOff val="-3190"/>
            <a:lumOff val="-6569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98E3B-1483-4CE6-9BA5-952B2A8FC0F5}">
      <dsp:nvSpPr>
        <dsp:cNvPr id="0" name=""/>
        <dsp:cNvSpPr/>
      </dsp:nvSpPr>
      <dsp:spPr>
        <a:xfrm>
          <a:off x="1959850" y="1372816"/>
          <a:ext cx="4759630" cy="26517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4">
              <a:hueOff val="1102114"/>
              <a:satOff val="-3190"/>
              <a:lumOff val="-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/>
              <a:cs typeface="Arial"/>
            </a:rPr>
            <a:t>675 000</a:t>
          </a:r>
        </a:p>
      </dsp:txBody>
      <dsp:txXfrm>
        <a:off x="1959850" y="1372816"/>
        <a:ext cx="2379815" cy="1223903"/>
      </dsp:txXfrm>
    </dsp:sp>
    <dsp:sp modelId="{4AEE4ADC-B23E-4E2E-BE35-A2B40CF6629F}">
      <dsp:nvSpPr>
        <dsp:cNvPr id="0" name=""/>
        <dsp:cNvSpPr/>
      </dsp:nvSpPr>
      <dsp:spPr>
        <a:xfrm>
          <a:off x="1347898" y="2596720"/>
          <a:ext cx="1223903" cy="122390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2204229"/>
            <a:satOff val="-6379"/>
            <a:lumOff val="-13138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29C48-A277-45A0-85DF-1328D23E5318}">
      <dsp:nvSpPr>
        <dsp:cNvPr id="0" name=""/>
        <dsp:cNvSpPr/>
      </dsp:nvSpPr>
      <dsp:spPr>
        <a:xfrm>
          <a:off x="1959850" y="2596720"/>
          <a:ext cx="4759630" cy="12239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4">
              <a:hueOff val="2204229"/>
              <a:satOff val="-6379"/>
              <a:lumOff val="-1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/>
              <a:cs typeface="Arial"/>
            </a:rPr>
            <a:t>75 000</a:t>
          </a:r>
        </a:p>
      </dsp:txBody>
      <dsp:txXfrm>
        <a:off x="1959850" y="2596720"/>
        <a:ext cx="2379815" cy="1223903"/>
      </dsp:txXfrm>
    </dsp:sp>
    <dsp:sp modelId="{7E855B42-ACEE-42C1-9FD0-2F762B448AC7}">
      <dsp:nvSpPr>
        <dsp:cNvPr id="0" name=""/>
        <dsp:cNvSpPr/>
      </dsp:nvSpPr>
      <dsp:spPr>
        <a:xfrm>
          <a:off x="4179682" y="148908"/>
          <a:ext cx="2699781" cy="1223907"/>
        </a:xfrm>
        <a:prstGeom prst="rect">
          <a:avLst/>
        </a:prstGeom>
        <a:noFill/>
        <a:ln w="25400" cap="flat" cmpd="dbl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/>
              <a:cs typeface="Arial"/>
            </a:rPr>
            <a:t>Первоначальный заказ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/>
              <a:cs typeface="Arial"/>
            </a:rPr>
            <a:t>Оборудование и инструменты</a:t>
          </a:r>
        </a:p>
      </dsp:txBody>
      <dsp:txXfrm>
        <a:off x="4179682" y="148908"/>
        <a:ext cx="2699781" cy="1223907"/>
      </dsp:txXfrm>
    </dsp:sp>
    <dsp:sp modelId="{3CA5C6F4-8A16-4A9A-B313-9342893F9CC8}">
      <dsp:nvSpPr>
        <dsp:cNvPr id="0" name=""/>
        <dsp:cNvSpPr/>
      </dsp:nvSpPr>
      <dsp:spPr>
        <a:xfrm>
          <a:off x="4339665" y="1372816"/>
          <a:ext cx="2379815" cy="1223903"/>
        </a:xfrm>
        <a:prstGeom prst="rect">
          <a:avLst/>
        </a:prstGeom>
        <a:noFill/>
        <a:ln w="25400" cap="flat" cmpd="dbl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/>
              <a:cs typeface="Arial"/>
            </a:rPr>
            <a:t>Аренда и эксплуатация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/>
              <a:cs typeface="Arial"/>
            </a:rPr>
            <a:t>Заработная плата</a:t>
          </a:r>
        </a:p>
      </dsp:txBody>
      <dsp:txXfrm>
        <a:off x="4339665" y="1372816"/>
        <a:ext cx="2379815" cy="1223903"/>
      </dsp:txXfrm>
    </dsp:sp>
    <dsp:sp modelId="{9484105C-D01E-45FE-BF74-5D14FF53DBC2}">
      <dsp:nvSpPr>
        <dsp:cNvPr id="0" name=""/>
        <dsp:cNvSpPr/>
      </dsp:nvSpPr>
      <dsp:spPr>
        <a:xfrm>
          <a:off x="4339665" y="2596720"/>
          <a:ext cx="2379815" cy="1223903"/>
        </a:xfrm>
        <a:prstGeom prst="rect">
          <a:avLst/>
        </a:prstGeom>
        <a:noFill/>
        <a:ln w="25400" cap="flat" cmpd="dbl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/>
              <a:cs typeface="Arial"/>
            </a:rPr>
            <a:t>Представительские расходы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/>
              <a:cs typeface="Arial"/>
            </a:rPr>
            <a:t>Маркетинговые</a:t>
          </a:r>
        </a:p>
      </dsp:txBody>
      <dsp:txXfrm>
        <a:off x="4339665" y="2596720"/>
        <a:ext cx="2379815" cy="12239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D07EE-8946-4EBF-A00C-A65F759D2E50}">
      <dsp:nvSpPr>
        <dsp:cNvPr id="0" name=""/>
        <dsp:cNvSpPr/>
      </dsp:nvSpPr>
      <dsp:spPr>
        <a:xfrm>
          <a:off x="0" y="0"/>
          <a:ext cx="8020395" cy="21557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5037F-3B15-44FF-B1A7-98E4C188EC4B}">
      <dsp:nvSpPr>
        <dsp:cNvPr id="0" name=""/>
        <dsp:cNvSpPr/>
      </dsp:nvSpPr>
      <dsp:spPr>
        <a:xfrm>
          <a:off x="538665" y="52268"/>
          <a:ext cx="1813434" cy="20755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29B655-1FD3-4E5F-8577-8E0510AD6341}">
      <dsp:nvSpPr>
        <dsp:cNvPr id="0" name=""/>
        <dsp:cNvSpPr/>
      </dsp:nvSpPr>
      <dsp:spPr>
        <a:xfrm rot="10800000">
          <a:off x="243104" y="2155736"/>
          <a:ext cx="2356957" cy="26347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1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Arial"/>
              <a:ea typeface="Calibri"/>
              <a:cs typeface="Arial"/>
            </a:rPr>
            <a:t>Шадринцев Антон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/>
              <a:ea typeface="Calibri"/>
              <a:cs typeface="Arial"/>
            </a:rPr>
            <a:t>Руководитель проекта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/>
              <a:ea typeface="Calibri"/>
              <a:cs typeface="Arial"/>
            </a:rPr>
            <a:t>Телефон +7 921 6579874  Почта </a:t>
          </a:r>
          <a:r>
            <a:rPr lang="en-US" sz="1600" kern="1200" dirty="0">
              <a:latin typeface="Arial"/>
              <a:ea typeface="Calibri"/>
              <a:cs typeface="Arial"/>
            </a:rPr>
            <a:t>bazbiz@mail.ru </a:t>
          </a:r>
          <a:endParaRPr lang="ru-RU" sz="1600" kern="1200" dirty="0"/>
        </a:p>
      </dsp:txBody>
      <dsp:txXfrm rot="10800000">
        <a:off x="315589" y="2155736"/>
        <a:ext cx="2211987" cy="2562304"/>
      </dsp:txXfrm>
    </dsp:sp>
    <dsp:sp modelId="{58E47ED4-03F3-43FC-84C8-EB25AF4A8852}">
      <dsp:nvSpPr>
        <dsp:cNvPr id="0" name=""/>
        <dsp:cNvSpPr/>
      </dsp:nvSpPr>
      <dsp:spPr>
        <a:xfrm>
          <a:off x="3290054" y="69112"/>
          <a:ext cx="1454475" cy="20349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46E6C6-06CB-4BFB-B519-27A573EC1FF8}">
      <dsp:nvSpPr>
        <dsp:cNvPr id="0" name=""/>
        <dsp:cNvSpPr/>
      </dsp:nvSpPr>
      <dsp:spPr>
        <a:xfrm rot="10800000">
          <a:off x="2815046" y="2155736"/>
          <a:ext cx="2468125" cy="26347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1000">
              <a:schemeClr val="accent4">
                <a:hueOff val="1102114"/>
                <a:satOff val="-3190"/>
                <a:lumOff val="-6569"/>
                <a:alphaOff val="0"/>
                <a:tint val="100000"/>
                <a:shade val="100000"/>
                <a:satMod val="120000"/>
              </a:schemeClr>
            </a:gs>
            <a:gs pos="100000">
              <a:schemeClr val="accent4">
                <a:hueOff val="1102114"/>
                <a:satOff val="-3190"/>
                <a:lumOff val="-6569"/>
                <a:alphaOff val="0"/>
                <a:tint val="50000"/>
                <a:satMod val="15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Мосин Михаил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Технический лидер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Телефон +7 921 6579874  Почта </a:t>
          </a:r>
          <a:r>
            <a:rPr lang="en-US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bazbiz@mail.ru</a:t>
          </a:r>
          <a:r>
            <a:rPr lang="ru-RU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890949" y="2155736"/>
        <a:ext cx="2316319" cy="2558886"/>
      </dsp:txXfrm>
    </dsp:sp>
    <dsp:sp modelId="{5A2FF9C0-17FC-41C1-BCD1-02A352DC4990}">
      <dsp:nvSpPr>
        <dsp:cNvPr id="0" name=""/>
        <dsp:cNvSpPr/>
      </dsp:nvSpPr>
      <dsp:spPr>
        <a:xfrm>
          <a:off x="5994705" y="43558"/>
          <a:ext cx="1429128" cy="2060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69F266-94E7-476E-9BFD-6D6CBBEEDB43}">
      <dsp:nvSpPr>
        <dsp:cNvPr id="0" name=""/>
        <dsp:cNvSpPr/>
      </dsp:nvSpPr>
      <dsp:spPr>
        <a:xfrm rot="10800000">
          <a:off x="5522729" y="2155736"/>
          <a:ext cx="2279133" cy="26347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1000">
              <a:schemeClr val="accent4">
                <a:hueOff val="2204229"/>
                <a:satOff val="-6379"/>
                <a:lumOff val="-13138"/>
                <a:alphaOff val="0"/>
                <a:tint val="100000"/>
                <a:shade val="100000"/>
                <a:satMod val="120000"/>
              </a:schemeClr>
            </a:gs>
            <a:gs pos="100000">
              <a:schemeClr val="accent4">
                <a:hueOff val="2204229"/>
                <a:satOff val="-6379"/>
                <a:lumOff val="-13138"/>
                <a:alphaOff val="0"/>
                <a:tint val="50000"/>
                <a:satMod val="15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Никитюк Алексей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Исполнительный директор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Телефон +7 921 6579874  Почта </a:t>
          </a:r>
          <a:r>
            <a:rPr lang="en-US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bazbiz@mail.ru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592820" y="2155736"/>
        <a:ext cx="2138951" cy="25646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F00DF-E4F4-4DEF-9BC1-2ECBEE5071A0}">
      <dsp:nvSpPr>
        <dsp:cNvPr id="0" name=""/>
        <dsp:cNvSpPr/>
      </dsp:nvSpPr>
      <dsp:spPr>
        <a:xfrm>
          <a:off x="198891" y="342162"/>
          <a:ext cx="1925934" cy="1439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Закупка и монтаж оборудования.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Старт продаж.</a:t>
          </a:r>
        </a:p>
      </dsp:txBody>
      <dsp:txXfrm>
        <a:off x="232013" y="375284"/>
        <a:ext cx="1859690" cy="1064615"/>
      </dsp:txXfrm>
    </dsp:sp>
    <dsp:sp modelId="{E94EFA5E-0D03-4F7C-A446-D6C99169BAA0}">
      <dsp:nvSpPr>
        <dsp:cNvPr id="0" name=""/>
        <dsp:cNvSpPr/>
      </dsp:nvSpPr>
      <dsp:spPr>
        <a:xfrm rot="445557">
          <a:off x="1074614" y="1020598"/>
          <a:ext cx="2541184" cy="2470359"/>
        </a:xfrm>
        <a:prstGeom prst="leftCircularArrow">
          <a:avLst>
            <a:gd name="adj1" fmla="val 423"/>
            <a:gd name="adj2" fmla="val 48871"/>
            <a:gd name="adj3" fmla="val 3334075"/>
            <a:gd name="adj4" fmla="val 10534182"/>
            <a:gd name="adj5" fmla="val 49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8A0FC1-AD56-4EE3-9F8E-36F80BA4A841}">
      <dsp:nvSpPr>
        <dsp:cNvPr id="0" name=""/>
        <dsp:cNvSpPr/>
      </dsp:nvSpPr>
      <dsp:spPr>
        <a:xfrm>
          <a:off x="826417" y="1491975"/>
          <a:ext cx="911329" cy="7201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Q1 -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Инвестирование</a:t>
          </a:r>
        </a:p>
      </dsp:txBody>
      <dsp:txXfrm>
        <a:off x="847510" y="1513068"/>
        <a:ext cx="869143" cy="677989"/>
      </dsp:txXfrm>
    </dsp:sp>
    <dsp:sp modelId="{CC267203-B7A2-4BCE-8130-DCEFE5544784}">
      <dsp:nvSpPr>
        <dsp:cNvPr id="0" name=""/>
        <dsp:cNvSpPr/>
      </dsp:nvSpPr>
      <dsp:spPr>
        <a:xfrm>
          <a:off x="2215432" y="2170414"/>
          <a:ext cx="2119239" cy="1513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4">
              <a:hueOff val="734743"/>
              <a:satOff val="-2126"/>
              <a:lumOff val="-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Доход равен оперативным расходам.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Сервисная компания</a:t>
          </a:r>
        </a:p>
      </dsp:txBody>
      <dsp:txXfrm>
        <a:off x="2250272" y="2529672"/>
        <a:ext cx="2049559" cy="1119851"/>
      </dsp:txXfrm>
    </dsp:sp>
    <dsp:sp modelId="{A9F609A9-85D1-429E-A519-DBC1DB9262FD}">
      <dsp:nvSpPr>
        <dsp:cNvPr id="0" name=""/>
        <dsp:cNvSpPr/>
      </dsp:nvSpPr>
      <dsp:spPr>
        <a:xfrm rot="607157">
          <a:off x="2859323" y="785228"/>
          <a:ext cx="3242201" cy="2628648"/>
        </a:xfrm>
        <a:prstGeom prst="circularArrow">
          <a:avLst>
            <a:gd name="adj1" fmla="val 397"/>
            <a:gd name="adj2" fmla="val 45903"/>
            <a:gd name="adj3" fmla="val 18441806"/>
            <a:gd name="adj4" fmla="val 11238730"/>
            <a:gd name="adj5" fmla="val 463"/>
          </a:avLst>
        </a:prstGeom>
        <a:solidFill>
          <a:schemeClr val="accent4">
            <a:hueOff val="1102114"/>
            <a:satOff val="-3190"/>
            <a:lumOff val="-6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910F08-9F7A-4713-926C-DC68F2C3FBDA}">
      <dsp:nvSpPr>
        <dsp:cNvPr id="0" name=""/>
        <dsp:cNvSpPr/>
      </dsp:nvSpPr>
      <dsp:spPr>
        <a:xfrm>
          <a:off x="2664146" y="1631074"/>
          <a:ext cx="1133938" cy="828037"/>
        </a:xfrm>
        <a:prstGeom prst="roundRect">
          <a:avLst>
            <a:gd name="adj" fmla="val 10000"/>
          </a:avLst>
        </a:prstGeom>
        <a:solidFill>
          <a:schemeClr val="accent4">
            <a:hueOff val="734743"/>
            <a:satOff val="-2126"/>
            <a:lumOff val="-4379"/>
            <a:alphaOff val="0"/>
          </a:schemeClr>
        </a:solidFill>
        <a:ln w="3175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Q2 -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Точка безубыточности</a:t>
          </a:r>
        </a:p>
      </dsp:txBody>
      <dsp:txXfrm>
        <a:off x="2688398" y="1655326"/>
        <a:ext cx="1085434" cy="779533"/>
      </dsp:txXfrm>
    </dsp:sp>
    <dsp:sp modelId="{10A727E4-45B7-462F-932D-FBB2B3A3A978}">
      <dsp:nvSpPr>
        <dsp:cNvPr id="0" name=""/>
        <dsp:cNvSpPr/>
      </dsp:nvSpPr>
      <dsp:spPr>
        <a:xfrm>
          <a:off x="4246660" y="162092"/>
          <a:ext cx="2227538" cy="1600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4">
              <a:hueOff val="1469486"/>
              <a:satOff val="-4253"/>
              <a:lumOff val="-87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Прибыль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существенно выше затрат.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Активное развитие рынка</a:t>
          </a:r>
        </a:p>
      </dsp:txBody>
      <dsp:txXfrm>
        <a:off x="4283489" y="198921"/>
        <a:ext cx="2153880" cy="1183766"/>
      </dsp:txXfrm>
    </dsp:sp>
    <dsp:sp modelId="{9F0E7DCF-9B20-4154-A7CD-C826063DD339}">
      <dsp:nvSpPr>
        <dsp:cNvPr id="0" name=""/>
        <dsp:cNvSpPr/>
      </dsp:nvSpPr>
      <dsp:spPr>
        <a:xfrm rot="21043442">
          <a:off x="5131813" y="707489"/>
          <a:ext cx="3135708" cy="2377355"/>
        </a:xfrm>
        <a:prstGeom prst="leftCircularArrow">
          <a:avLst>
            <a:gd name="adj1" fmla="val 439"/>
            <a:gd name="adj2" fmla="val 50801"/>
            <a:gd name="adj3" fmla="val 3501714"/>
            <a:gd name="adj4" fmla="val 10699891"/>
            <a:gd name="adj5" fmla="val 512"/>
          </a:avLst>
        </a:prstGeom>
        <a:solidFill>
          <a:schemeClr val="accent4">
            <a:hueOff val="2204229"/>
            <a:satOff val="-6379"/>
            <a:lumOff val="-1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A08BDF-72E9-4A9D-AE9D-E4727B85DC7A}">
      <dsp:nvSpPr>
        <dsp:cNvPr id="0" name=""/>
        <dsp:cNvSpPr/>
      </dsp:nvSpPr>
      <dsp:spPr>
        <a:xfrm>
          <a:off x="4871319" y="1427806"/>
          <a:ext cx="1263683" cy="806943"/>
        </a:xfrm>
        <a:prstGeom prst="roundRect">
          <a:avLst>
            <a:gd name="adj" fmla="val 10000"/>
          </a:avLst>
        </a:prstGeom>
        <a:solidFill>
          <a:schemeClr val="accent4">
            <a:hueOff val="1469486"/>
            <a:satOff val="-4253"/>
            <a:lumOff val="-8759"/>
            <a:alphaOff val="0"/>
          </a:schemeClr>
        </a:solidFill>
        <a:ln w="3175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Q3 -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Прибыль</a:t>
          </a:r>
        </a:p>
      </dsp:txBody>
      <dsp:txXfrm>
        <a:off x="4894954" y="1451441"/>
        <a:ext cx="1216413" cy="759673"/>
      </dsp:txXfrm>
    </dsp:sp>
    <dsp:sp modelId="{C98E21D0-8E65-416C-AD5A-3290D41E7CAC}">
      <dsp:nvSpPr>
        <dsp:cNvPr id="0" name=""/>
        <dsp:cNvSpPr/>
      </dsp:nvSpPr>
      <dsp:spPr>
        <a:xfrm>
          <a:off x="6315487" y="2296916"/>
          <a:ext cx="2126687" cy="1415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4">
              <a:hueOff val="2204229"/>
              <a:satOff val="-6379"/>
              <a:lumOff val="-1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Доходность позволяет вернуть первоначальные инвестиции.</a:t>
          </a:r>
        </a:p>
      </dsp:txBody>
      <dsp:txXfrm>
        <a:off x="6348058" y="2632779"/>
        <a:ext cx="2061545" cy="1046927"/>
      </dsp:txXfrm>
    </dsp:sp>
    <dsp:sp modelId="{6EF6A2B9-07FC-4814-95E0-770CC6265B02}">
      <dsp:nvSpPr>
        <dsp:cNvPr id="0" name=""/>
        <dsp:cNvSpPr/>
      </dsp:nvSpPr>
      <dsp:spPr>
        <a:xfrm>
          <a:off x="6787861" y="1778343"/>
          <a:ext cx="1427400" cy="764791"/>
        </a:xfrm>
        <a:prstGeom prst="roundRect">
          <a:avLst>
            <a:gd name="adj" fmla="val 10000"/>
          </a:avLst>
        </a:prstGeom>
        <a:solidFill>
          <a:schemeClr val="accent4">
            <a:hueOff val="2204229"/>
            <a:satOff val="-6379"/>
            <a:lumOff val="-13138"/>
            <a:alphaOff val="0"/>
          </a:schemeClr>
        </a:solidFill>
        <a:ln w="3175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Q4 -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Окупаемость</a:t>
          </a:r>
        </a:p>
      </dsp:txBody>
      <dsp:txXfrm>
        <a:off x="6810261" y="1800743"/>
        <a:ext cx="1382600" cy="7199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837D2-5C15-6C4F-81D9-62BEC2AB8D64}">
      <dsp:nvSpPr>
        <dsp:cNvPr id="0" name=""/>
        <dsp:cNvSpPr/>
      </dsp:nvSpPr>
      <dsp:spPr>
        <a:xfrm>
          <a:off x="1595370" y="2148723"/>
          <a:ext cx="2905259" cy="1956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Arial"/>
              <a:cs typeface="Arial"/>
            </a:rPr>
            <a:t>Высокая эффективность проекта</a:t>
          </a:r>
        </a:p>
      </dsp:txBody>
      <dsp:txXfrm>
        <a:off x="2020835" y="2435293"/>
        <a:ext cx="2054329" cy="1383685"/>
      </dsp:txXfrm>
    </dsp:sp>
    <dsp:sp modelId="{867BD540-4028-A24F-A8D0-C24C8625A90A}">
      <dsp:nvSpPr>
        <dsp:cNvPr id="0" name=""/>
        <dsp:cNvSpPr/>
      </dsp:nvSpPr>
      <dsp:spPr>
        <a:xfrm rot="12937046">
          <a:off x="716830" y="1704543"/>
          <a:ext cx="1400896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8B424F-878A-F042-9077-832EEDC52C5B}">
      <dsp:nvSpPr>
        <dsp:cNvPr id="0" name=""/>
        <dsp:cNvSpPr/>
      </dsp:nvSpPr>
      <dsp:spPr>
        <a:xfrm>
          <a:off x="0" y="872689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WACC=13,0</a:t>
          </a:r>
          <a:endParaRPr lang="ru-RU" sz="2000" kern="1200" dirty="0">
            <a:latin typeface="Arial"/>
            <a:cs typeface="Arial"/>
          </a:endParaRPr>
        </a:p>
      </dsp:txBody>
      <dsp:txXfrm>
        <a:off x="39733" y="912422"/>
        <a:ext cx="1616269" cy="1277122"/>
      </dsp:txXfrm>
    </dsp:sp>
    <dsp:sp modelId="{63FCCA40-712D-304D-AD98-C5EBED2455BE}">
      <dsp:nvSpPr>
        <dsp:cNvPr id="0" name=""/>
        <dsp:cNvSpPr/>
      </dsp:nvSpPr>
      <dsp:spPr>
        <a:xfrm rot="16200000">
          <a:off x="2333590" y="1096794"/>
          <a:ext cx="1428819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5080547"/>
            <a:satOff val="17657"/>
            <a:lumOff val="128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8A864E-0125-4B4D-AFE2-A6AB041799CB}">
      <dsp:nvSpPr>
        <dsp:cNvPr id="0" name=""/>
        <dsp:cNvSpPr/>
      </dsp:nvSpPr>
      <dsp:spPr>
        <a:xfrm>
          <a:off x="2200132" y="-41548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hueOff val="-5080547"/>
            <a:satOff val="17657"/>
            <a:lumOff val="12844"/>
            <a:alphaOff val="0"/>
          </a:schemeClr>
        </a:solidFill>
        <a:ln w="3175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R = 30%</a:t>
          </a:r>
          <a:endParaRPr lang="ru-RU" sz="2000" kern="1200" dirty="0">
            <a:latin typeface="Arial"/>
            <a:cs typeface="Arial"/>
          </a:endParaRPr>
        </a:p>
      </dsp:txBody>
      <dsp:txXfrm>
        <a:off x="2239865" y="-1815"/>
        <a:ext cx="1616269" cy="1277122"/>
      </dsp:txXfrm>
    </dsp:sp>
    <dsp:sp modelId="{8EE15855-BFF3-6044-92A2-3895ABAEF15A}">
      <dsp:nvSpPr>
        <dsp:cNvPr id="0" name=""/>
        <dsp:cNvSpPr/>
      </dsp:nvSpPr>
      <dsp:spPr>
        <a:xfrm rot="19524696">
          <a:off x="4007990" y="1741788"/>
          <a:ext cx="1360360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0161094"/>
            <a:satOff val="35315"/>
            <a:lumOff val="256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A7859B-EA1A-A14A-8930-14EC558F7D07}">
      <dsp:nvSpPr>
        <dsp:cNvPr id="0" name=""/>
        <dsp:cNvSpPr/>
      </dsp:nvSpPr>
      <dsp:spPr>
        <a:xfrm>
          <a:off x="4400261" y="931731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hueOff val="-10161094"/>
            <a:satOff val="35315"/>
            <a:lumOff val="25688"/>
            <a:alphaOff val="0"/>
          </a:schemeClr>
        </a:solidFill>
        <a:ln w="3175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T = 1 </a:t>
          </a:r>
          <a:r>
            <a:rPr lang="ru-RU" sz="2000" kern="1200" dirty="0">
              <a:latin typeface="Arial"/>
              <a:cs typeface="Arial"/>
            </a:rPr>
            <a:t>год</a:t>
          </a:r>
        </a:p>
      </dsp:txBody>
      <dsp:txXfrm>
        <a:off x="4439994" y="971464"/>
        <a:ext cx="1616269" cy="127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AA039-F972-2D4D-97AE-3BC49326C613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55E50-AD37-9348-804F-2BC156D521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7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5E50-AD37-9348-804F-2BC156D5218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6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5E50-AD37-9348-804F-2BC156D5218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6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13BC17-3DDE-9A42-9832-59007DBD1D09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7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5.svg"/><Relationship Id="rId14" Type="http://schemas.openxmlformats.org/officeDocument/2006/relationships/comments" Target="../comments/commen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1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comments" Target="../comments/commen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4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5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37.sv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35.svg"/><Relationship Id="rId14" Type="http://schemas.openxmlformats.org/officeDocument/2006/relationships/comments" Target="../comments/commen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image" Target="../media/image8.gif"/><Relationship Id="rId7" Type="http://schemas.openxmlformats.org/officeDocument/2006/relationships/image" Target="../media/image1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image" Target="../media/image7.jpg"/><Relationship Id="rId7" Type="http://schemas.openxmlformats.org/officeDocument/2006/relationships/image" Target="../media/image1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13" Type="http://schemas.openxmlformats.org/officeDocument/2006/relationships/comments" Target="../comments/comment8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2.tiff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tiff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9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338125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5" y="345537"/>
            <a:ext cx="1907026" cy="5776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20542" y="3775864"/>
            <a:ext cx="7362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D31B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ООО «Шины и Колеса»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8161" y="4780202"/>
            <a:ext cx="7598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sz="2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Шины и колеса являются одним из важнейших элементов автопогрузчиков.</a:t>
            </a:r>
            <a:endParaRPr lang="ru-RU" sz="16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6785" y="67933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18" y="1673441"/>
            <a:ext cx="1704334" cy="136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254" y="1658852"/>
            <a:ext cx="2186502" cy="12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0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9899" y="1319643"/>
            <a:ext cx="7798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Конкурентное преимущество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90E1753-5ED5-A445-AFEE-A81F2A002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85900"/>
              </p:ext>
            </p:extLst>
          </p:nvPr>
        </p:nvGraphicFramePr>
        <p:xfrm>
          <a:off x="338125" y="1228465"/>
          <a:ext cx="8305477" cy="506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Отправлять">
            <a:extLst>
              <a:ext uri="{FF2B5EF4-FFF2-40B4-BE49-F238E27FC236}">
                <a16:creationId xmlns:a16="http://schemas.microsoft.com/office/drawing/2014/main" id="{5D66856D-5A35-8C46-BCE1-3471B2DB0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8309" y="3198059"/>
            <a:ext cx="914400" cy="914400"/>
          </a:xfrm>
          <a:prstGeom prst="rect">
            <a:avLst/>
          </a:prstGeom>
        </p:spPr>
      </p:pic>
      <p:pic>
        <p:nvPicPr>
          <p:cNvPr id="15" name="Рисунок 14" descr="Знак одобрения">
            <a:extLst>
              <a:ext uri="{FF2B5EF4-FFF2-40B4-BE49-F238E27FC236}">
                <a16:creationId xmlns:a16="http://schemas.microsoft.com/office/drawing/2014/main" id="{ED90E484-5D76-F94C-A857-686E666978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14577" y="2023509"/>
            <a:ext cx="869551" cy="869551"/>
          </a:xfrm>
          <a:prstGeom prst="rect">
            <a:avLst/>
          </a:prstGeom>
        </p:spPr>
      </p:pic>
      <p:pic>
        <p:nvPicPr>
          <p:cNvPr id="17" name="Рисунок 16" descr="Монеты">
            <a:extLst>
              <a:ext uri="{FF2B5EF4-FFF2-40B4-BE49-F238E27FC236}">
                <a16:creationId xmlns:a16="http://schemas.microsoft.com/office/drawing/2014/main" id="{08923082-46F6-BA4E-925C-2063522E16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02674" y="17932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9899" y="1319643"/>
            <a:ext cx="77989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Основные финансовые характеристики проекта сведены в таблицу, которая отображает поквартальные показатели в течение одного года. </a:t>
            </a:r>
          </a:p>
          <a:p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расчетах выручки используется средняя рыночная цена на соответствующем рынке. Данные получены и зафиксированы экспертом в области.</a:t>
            </a:r>
          </a:p>
          <a:p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Динамика продаж выбрана исходя из реальных возможностей проекта с условием, что проект должен стать безубыточным к концу первого года. </a:t>
            </a:r>
          </a:p>
          <a:p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Финансовые характеристики проекта 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259657"/>
              </p:ext>
            </p:extLst>
          </p:nvPr>
        </p:nvGraphicFramePr>
        <p:xfrm>
          <a:off x="1408264" y="3344810"/>
          <a:ext cx="6210300" cy="2151380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показатели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Продажи, штук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20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40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100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120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Выручка продаж, руб.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300 000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600 000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Calibri"/>
                        </a:rPr>
                        <a:t> 1 500 000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Calibri"/>
                        </a:rPr>
                        <a:t> 1 800 000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Выручка сервис, руб.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30 000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60 000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Calibri"/>
                        </a:rPr>
                        <a:t> 240 000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480 000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Выручка итого, руб.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effectLst/>
                          <a:latin typeface="Calibri"/>
                        </a:rPr>
                        <a:t> 330 000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660 000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1 740 000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Calibri"/>
                        </a:rPr>
                        <a:t> 2 280 000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Постоянные затраты, руб.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675 000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675 000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675 000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675 000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Переменные затраты, руб.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2 607 500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-  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75 000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-  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Доход, руб.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-2 952 500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-15 000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Calibri"/>
                        </a:rPr>
                        <a:t> 1 050 000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Calibri"/>
                        </a:rPr>
                        <a:t> 2 655 000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Налоги 13%, руб.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-  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-  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136 500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345 150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Прибыль за период, руб.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-2 952 500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-15 000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913 500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 2 309 850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Прибыль итого, руб.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effectLst/>
                          <a:latin typeface="Calibri"/>
                        </a:rPr>
                        <a:t>-2 952 500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-2 967 500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effectLst/>
                          <a:latin typeface="Calibri"/>
                        </a:rPr>
                        <a:t>-2 054 000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effectLst/>
                          <a:latin typeface="Calibri"/>
                        </a:rPr>
                        <a:t> 255 850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56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67199" y="1218043"/>
            <a:ext cx="7434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Основные статьи затрат условно можно выделить в 3 категории: 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Финансовые показатели проекта 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92293612"/>
              </p:ext>
            </p:extLst>
          </p:nvPr>
        </p:nvGraphicFramePr>
        <p:xfrm>
          <a:off x="1632056" y="1633170"/>
          <a:ext cx="6799472" cy="437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33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0" descr="mbs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45771" y="393566"/>
            <a:ext cx="584939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Команда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12919044"/>
              </p:ext>
            </p:extLst>
          </p:nvPr>
        </p:nvGraphicFramePr>
        <p:xfrm>
          <a:off x="574766" y="1228465"/>
          <a:ext cx="8020395" cy="4790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434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График работ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74524"/>
              </p:ext>
            </p:extLst>
          </p:nvPr>
        </p:nvGraphicFramePr>
        <p:xfrm>
          <a:off x="379899" y="1257300"/>
          <a:ext cx="8421204" cy="4274603"/>
        </p:xfrm>
        <a:graphic>
          <a:graphicData uri="http://schemas.openxmlformats.org/drawingml/2006/table">
            <a:tbl>
              <a:tblPr/>
              <a:tblGrid>
                <a:gridCol w="2223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351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481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Мероприятие 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Ответственный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Январь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Февраль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Март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Апрель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Май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Июнь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Июль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Август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Сентябрь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Октябрь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Ноябрь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Calibri"/>
                        </a:rPr>
                        <a:t>Декабрь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Создание Юрлица, регистрация, открытие счетов, формирование реквизитов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Мосин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Подготовка и формирование заявки на производство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Шадринцев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Подбор помещения. Начало аренды.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Никитюк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Calibri"/>
                        </a:rPr>
                        <a:t>Заключение договоров с </a:t>
                      </a:r>
                      <a:r>
                        <a:rPr lang="ru-RU" sz="800" b="0" i="0" u="none" strike="noStrike" dirty="0" err="1">
                          <a:effectLst/>
                          <a:latin typeface="Calibri"/>
                        </a:rPr>
                        <a:t>аутсорсом</a:t>
                      </a:r>
                      <a:r>
                        <a:rPr lang="ru-RU" sz="800" b="0" i="0" u="none" strike="noStrike" dirty="0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Никитюк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Запуск сайта. Обработка запросов.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Calibri"/>
                        </a:rPr>
                        <a:t>Шадринцев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Приемка товара. Отладка оборудования.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Мосин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Начало продаж. Поиск локальных клиентов.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Никитюк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Организация рекламы в регионе.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Все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Адресная прозвонка федеральных клиентов. Формирование предложение. План визитов.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Шадринцев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Визиты к 3-5 наиболее перспективным клиентам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Шадринцев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Мониторинг и привлечение локальных клиентов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Никитюк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Обслуживание счета и отчетность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Мосин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Calibri"/>
                        </a:rPr>
                        <a:t>Анализ эффективности. Корректировка прайсов.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/>
                        </a:rPr>
                        <a:t>Все</a:t>
                      </a:r>
                    </a:p>
                  </a:txBody>
                  <a:tcPr marL="8492" marR="8492" marT="8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92" marR="8492" marT="8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74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Ландшафт процессов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E629CE-4139-4844-BA06-F2689B91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1" y="1456705"/>
            <a:ext cx="8215264" cy="42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2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Привлекательность проекта 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68834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45087005"/>
              </p:ext>
            </p:extLst>
          </p:nvPr>
        </p:nvGraphicFramePr>
        <p:xfrm>
          <a:off x="379899" y="1330617"/>
          <a:ext cx="8555095" cy="444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6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2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Эффективность проекта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693912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664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Дерево возможностей проекта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1E83F8D3-BFAE-C547-A8E3-CC7AF6257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281707"/>
              </p:ext>
            </p:extLst>
          </p:nvPr>
        </p:nvGraphicFramePr>
        <p:xfrm>
          <a:off x="379898" y="1216318"/>
          <a:ext cx="8357701" cy="488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217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Ключевые моменты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E646043-C67A-2A41-B46E-24E416C3D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4851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BC2C3F-88D9-0D4C-AE32-E7DAA7182808}"/>
              </a:ext>
            </a:extLst>
          </p:cNvPr>
          <p:cNvSpPr/>
          <p:nvPr/>
        </p:nvSpPr>
        <p:spPr>
          <a:xfrm>
            <a:off x="2961587" y="1471483"/>
            <a:ext cx="3957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1,5 млн </a:t>
            </a:r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руб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7A9ABA-A7B9-2943-A4D7-528831CDE1D4}"/>
              </a:ext>
            </a:extLst>
          </p:cNvPr>
          <p:cNvSpPr/>
          <p:nvPr/>
        </p:nvSpPr>
        <p:spPr>
          <a:xfrm>
            <a:off x="2764820" y="2704149"/>
            <a:ext cx="4452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 год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+ 30%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Рисунок 8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05B62753-0AF2-A44B-8FA1-89548A7BE7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665" y="2806700"/>
            <a:ext cx="914400" cy="914400"/>
          </a:xfrm>
          <a:prstGeom prst="rect">
            <a:avLst/>
          </a:prstGeom>
        </p:spPr>
      </p:pic>
      <p:pic>
        <p:nvPicPr>
          <p:cNvPr id="16" name="Рисунок 15" descr="Рукопожатие">
            <a:extLst>
              <a:ext uri="{FF2B5EF4-FFF2-40B4-BE49-F238E27FC236}">
                <a16:creationId xmlns:a16="http://schemas.microsoft.com/office/drawing/2014/main" id="{E7E48D56-4D91-5B4C-A35A-BD61FBC7BF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065" y="1541707"/>
            <a:ext cx="914400" cy="914400"/>
          </a:xfrm>
          <a:prstGeom prst="rect">
            <a:avLst/>
          </a:prstGeom>
        </p:spPr>
      </p:pic>
      <p:pic>
        <p:nvPicPr>
          <p:cNvPr id="19" name="Рисунок 18" descr="Алмаз">
            <a:extLst>
              <a:ext uri="{FF2B5EF4-FFF2-40B4-BE49-F238E27FC236}">
                <a16:creationId xmlns:a16="http://schemas.microsoft.com/office/drawing/2014/main" id="{61656247-C913-AB4E-8023-7D0B5D196E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1065" y="4122493"/>
            <a:ext cx="914400" cy="9144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5FA5BE3-9F04-7346-A8FC-F750474B15E3}"/>
              </a:ext>
            </a:extLst>
          </p:cNvPr>
          <p:cNvSpPr/>
          <p:nvPr/>
        </p:nvSpPr>
        <p:spPr>
          <a:xfrm>
            <a:off x="3188913" y="3976069"/>
            <a:ext cx="348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0% + 20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5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Описание проекта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110607978"/>
              </p:ext>
            </p:extLst>
          </p:nvPr>
        </p:nvGraphicFramePr>
        <p:xfrm>
          <a:off x="1262742" y="1548333"/>
          <a:ext cx="69840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72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0" descr="mbs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45771" y="393566"/>
            <a:ext cx="584939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Контакты 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02006" y="2131284"/>
            <a:ext cx="46270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Готовы дополнительно пояснить детали и ответить на все возникшие вопросы.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Телефон для связи +79216579874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bazbiz@mail.ru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5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2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Рынок - сейчас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338127"/>
              </p:ext>
            </p:extLst>
          </p:nvPr>
        </p:nvGraphicFramePr>
        <p:xfrm>
          <a:off x="300013" y="1214801"/>
          <a:ext cx="5804696" cy="476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83600333"/>
              </p:ext>
            </p:extLst>
          </p:nvPr>
        </p:nvGraphicFramePr>
        <p:xfrm>
          <a:off x="5298516" y="2081347"/>
          <a:ext cx="3545383" cy="342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517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2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Рынок </a:t>
            </a:r>
            <a:r>
              <a:rPr lang="mr-IN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–</a:t>
            </a: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прогноз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6" y="1087662"/>
            <a:ext cx="4207748" cy="3327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02600" y="4234054"/>
            <a:ext cx="2767106" cy="190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" dirty="0" err="1">
                <a:latin typeface="Calibri"/>
                <a:ea typeface="Calibri"/>
                <a:cs typeface="Times New Roman"/>
              </a:rPr>
              <a:t>https</a:t>
            </a:r>
            <a:r>
              <a:rPr lang="ru-RU" sz="600" dirty="0">
                <a:latin typeface="Calibri"/>
                <a:ea typeface="Calibri"/>
                <a:cs typeface="Times New Roman"/>
              </a:rPr>
              <a:t>://</a:t>
            </a:r>
            <a:r>
              <a:rPr lang="ru-RU" sz="600" dirty="0" err="1">
                <a:latin typeface="Calibri"/>
                <a:ea typeface="Calibri"/>
                <a:cs typeface="Times New Roman"/>
              </a:rPr>
              <a:t>logistics.ru</a:t>
            </a:r>
            <a:r>
              <a:rPr lang="ru-RU" sz="600" dirty="0">
                <a:latin typeface="Calibri"/>
                <a:ea typeface="Calibri"/>
                <a:cs typeface="Times New Roman"/>
              </a:rPr>
              <a:t>/</a:t>
            </a:r>
            <a:r>
              <a:rPr lang="ru-RU" sz="600" dirty="0" err="1">
                <a:latin typeface="Calibri"/>
                <a:ea typeface="Calibri"/>
                <a:cs typeface="Times New Roman"/>
              </a:rPr>
              <a:t>warehousing</a:t>
            </a:r>
            <a:r>
              <a:rPr lang="ru-RU" sz="600" dirty="0">
                <a:latin typeface="Calibri"/>
                <a:ea typeface="Calibri"/>
                <a:cs typeface="Times New Roman"/>
              </a:rPr>
              <a:t>/</a:t>
            </a:r>
            <a:r>
              <a:rPr lang="ru-RU" sz="600" dirty="0" err="1">
                <a:latin typeface="Calibri"/>
                <a:ea typeface="Calibri"/>
                <a:cs typeface="Times New Roman"/>
              </a:rPr>
              <a:t>news</a:t>
            </a:r>
            <a:r>
              <a:rPr lang="ru-RU" sz="600" dirty="0">
                <a:latin typeface="Calibri"/>
                <a:ea typeface="Calibri"/>
                <a:cs typeface="Times New Roman"/>
              </a:rPr>
              <a:t>/</a:t>
            </a:r>
            <a:r>
              <a:rPr lang="ru-RU" sz="600" dirty="0" err="1">
                <a:latin typeface="Calibri"/>
                <a:ea typeface="Calibri"/>
                <a:cs typeface="Times New Roman"/>
              </a:rPr>
              <a:t>skladskoy-rynok-rossii-pokazhet-rost</a:t>
            </a:r>
            <a:endParaRPr lang="ru-RU" sz="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" name="Рисунок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1" y="3112277"/>
            <a:ext cx="5177982" cy="2966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061893" y="5819529"/>
            <a:ext cx="21971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err="1">
                <a:latin typeface="Calibri"/>
                <a:ea typeface="Calibri"/>
                <a:cs typeface="Times New Roman"/>
              </a:rPr>
              <a:t>http</a:t>
            </a:r>
            <a:r>
              <a:rPr lang="ru-RU" sz="600" dirty="0">
                <a:latin typeface="Calibri"/>
                <a:ea typeface="Calibri"/>
                <a:cs typeface="Times New Roman"/>
              </a:rPr>
              <a:t>://</a:t>
            </a:r>
            <a:r>
              <a:rPr lang="ru-RU" sz="600" dirty="0" err="1">
                <a:latin typeface="Calibri"/>
                <a:ea typeface="Calibri"/>
                <a:cs typeface="Times New Roman"/>
              </a:rPr>
              <a:t>ai-media.ru</a:t>
            </a:r>
            <a:r>
              <a:rPr lang="ru-RU" sz="600" dirty="0">
                <a:latin typeface="Calibri"/>
                <a:ea typeface="Calibri"/>
                <a:cs typeface="Times New Roman"/>
              </a:rPr>
              <a:t>/</a:t>
            </a:r>
            <a:r>
              <a:rPr lang="ru-RU" sz="600" dirty="0" err="1">
                <a:latin typeface="Calibri"/>
                <a:ea typeface="Calibri"/>
                <a:cs typeface="Times New Roman"/>
              </a:rPr>
              <a:t>wp-content</a:t>
            </a:r>
            <a:r>
              <a:rPr lang="ru-RU" sz="600" dirty="0">
                <a:latin typeface="Calibri"/>
                <a:ea typeface="Calibri"/>
                <a:cs typeface="Times New Roman"/>
              </a:rPr>
              <a:t>/</a:t>
            </a:r>
            <a:r>
              <a:rPr lang="ru-RU" sz="600" dirty="0" err="1">
                <a:latin typeface="Calibri"/>
                <a:ea typeface="Calibri"/>
                <a:cs typeface="Times New Roman"/>
              </a:rPr>
              <a:t>uploads</a:t>
            </a:r>
            <a:r>
              <a:rPr lang="ru-RU" sz="600" dirty="0">
                <a:latin typeface="Calibri"/>
                <a:ea typeface="Calibri"/>
                <a:cs typeface="Times New Roman"/>
              </a:rPr>
              <a:t>/2018/09/gr1_8_18.png</a:t>
            </a:r>
            <a:r>
              <a:rPr lang="ru-RU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87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Целевая аудитория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5" name="Изображение 4" descr="map-of-russia-in-russian-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34" y="1159554"/>
            <a:ext cx="6689112" cy="4428053"/>
          </a:xfrm>
          <a:prstGeom prst="rect">
            <a:avLst/>
          </a:prstGeom>
        </p:spPr>
      </p:pic>
      <p:pic>
        <p:nvPicPr>
          <p:cNvPr id="6" name="Изображение 5" descr="peterburg-oblast-kart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34" y="1137158"/>
            <a:ext cx="2466648" cy="17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6" name="Изображение 5" descr="peterburg-oblast-kart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64" y="2040073"/>
            <a:ext cx="4240221" cy="293368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17E975-91EB-CE43-A1D2-2EB17C9518FD}"/>
              </a:ext>
            </a:extLst>
          </p:cNvPr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ближайшем окружении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F72FCD-FE5E-BA41-BD24-E5CE0E178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834" y="3746940"/>
            <a:ext cx="698500" cy="698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34EB4E-D475-9744-92B4-9A317C9A1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415" y="2412561"/>
            <a:ext cx="698500" cy="698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FDBA6B-5AA6-C644-87BC-9AD2F4EE9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094" y="1320833"/>
            <a:ext cx="698500" cy="698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977433-487C-254D-981F-60913990E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924" y="4903098"/>
            <a:ext cx="698500" cy="698500"/>
          </a:xfrm>
          <a:prstGeom prst="rect">
            <a:avLst/>
          </a:prstGeom>
        </p:spPr>
      </p:pic>
      <p:cxnSp>
        <p:nvCxnSpPr>
          <p:cNvPr id="25" name="Скругленная соединительная линия 24">
            <a:extLst>
              <a:ext uri="{FF2B5EF4-FFF2-40B4-BE49-F238E27FC236}">
                <a16:creationId xmlns:a16="http://schemas.microsoft.com/office/drawing/2014/main" id="{3D225446-BABF-6245-B6AF-D1FDF828EA62}"/>
              </a:ext>
            </a:extLst>
          </p:cNvPr>
          <p:cNvCxnSpPr>
            <a:cxnSpLocks/>
          </p:cNvCxnSpPr>
          <p:nvPr/>
        </p:nvCxnSpPr>
        <p:spPr>
          <a:xfrm flipV="1">
            <a:off x="1957915" y="2427506"/>
            <a:ext cx="2614085" cy="41690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>
            <a:extLst>
              <a:ext uri="{FF2B5EF4-FFF2-40B4-BE49-F238E27FC236}">
                <a16:creationId xmlns:a16="http://schemas.microsoft.com/office/drawing/2014/main" id="{8B076960-C151-5E4F-9C0B-56AFEB8C8CBB}"/>
              </a:ext>
            </a:extLst>
          </p:cNvPr>
          <p:cNvCxnSpPr>
            <a:cxnSpLocks/>
          </p:cNvCxnSpPr>
          <p:nvPr/>
        </p:nvCxnSpPr>
        <p:spPr>
          <a:xfrm flipV="1">
            <a:off x="2160617" y="3644215"/>
            <a:ext cx="2326913" cy="5254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>
            <a:extLst>
              <a:ext uri="{FF2B5EF4-FFF2-40B4-BE49-F238E27FC236}">
                <a16:creationId xmlns:a16="http://schemas.microsoft.com/office/drawing/2014/main" id="{0F0A3DCA-AB77-FC4D-A1F0-E285FE1B3A3E}"/>
              </a:ext>
            </a:extLst>
          </p:cNvPr>
          <p:cNvCxnSpPr>
            <a:cxnSpLocks/>
          </p:cNvCxnSpPr>
          <p:nvPr/>
        </p:nvCxnSpPr>
        <p:spPr>
          <a:xfrm flipV="1">
            <a:off x="2980815" y="3785566"/>
            <a:ext cx="4386242" cy="14882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>
            <a:extLst>
              <a:ext uri="{FF2B5EF4-FFF2-40B4-BE49-F238E27FC236}">
                <a16:creationId xmlns:a16="http://schemas.microsoft.com/office/drawing/2014/main" id="{0BAD2A2A-1BBA-B048-8891-065526DCF996}"/>
              </a:ext>
            </a:extLst>
          </p:cNvPr>
          <p:cNvCxnSpPr>
            <a:cxnSpLocks/>
          </p:cNvCxnSpPr>
          <p:nvPr/>
        </p:nvCxnSpPr>
        <p:spPr>
          <a:xfrm>
            <a:off x="2967594" y="1710168"/>
            <a:ext cx="4360306" cy="7695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51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Изображение 4" descr="map-of-russia-in-russian-flag.jpg">
            <a:extLst>
              <a:ext uri="{FF2B5EF4-FFF2-40B4-BE49-F238E27FC236}">
                <a16:creationId xmlns:a16="http://schemas.microsoft.com/office/drawing/2014/main" id="{86B01F7D-14B0-F14F-925D-93E364A08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03" y="1997362"/>
            <a:ext cx="4521200" cy="299294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4371D8-1A20-9343-B281-30CA693CC759}"/>
              </a:ext>
            </a:extLst>
          </p:cNvPr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масштабе страны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D6D6AD-7B15-F64A-98EF-8A4F40D6C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506" y="1259419"/>
            <a:ext cx="1833759" cy="18337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AC3F8-E8C3-DC4E-A729-32AF6F499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11" y="4186211"/>
            <a:ext cx="1713789" cy="17137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D87D0-C061-8449-9F4A-98F55B661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2" y="1393037"/>
            <a:ext cx="2026898" cy="17908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B653C3-2A2E-E340-9A31-B15585A89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601" y="3840870"/>
            <a:ext cx="1984664" cy="17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Конкуренты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699" y="1226850"/>
            <a:ext cx="8125261" cy="32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/>
                <a:ea typeface="Calibri"/>
                <a:cs typeface="Times New Roman"/>
              </a:rPr>
              <a:t>Целесообразно выделить 2 группы конкурентов</a:t>
            </a:r>
            <a:endParaRPr lang="ru-RU" sz="1400" b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39805201"/>
              </p:ext>
            </p:extLst>
          </p:nvPr>
        </p:nvGraphicFramePr>
        <p:xfrm>
          <a:off x="1524000" y="15711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F4EC7F-398D-E546-9E93-7C0D29D984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5806" y="4306955"/>
            <a:ext cx="1898650" cy="2840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A8C62-17F3-EA42-AE8E-B246FC7E70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3871492"/>
            <a:ext cx="1625600" cy="4655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61C28E-75B6-E041-B37F-6E2D32D147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7906" y="2661292"/>
            <a:ext cx="1314450" cy="644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9402A2-011B-5D4E-8BBE-7E88EADF9B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4450" y="3486150"/>
            <a:ext cx="1409700" cy="4699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196288-B92D-5740-BF89-26EEBA3A60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9738" y="2754812"/>
            <a:ext cx="1543050" cy="6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2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mb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" y="369200"/>
            <a:ext cx="1907025" cy="577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SWOT</a:t>
            </a: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проекта 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г.Санкт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-Петербург ул. Верхний проезд д/6 пом. 9-Н </a:t>
            </a:r>
            <a:r>
              <a:rPr lang="ru-RU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Промзона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Парнас. Телефон +7 921 6579874 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www.mba.ru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Moscow Business School,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25285602"/>
              </p:ext>
            </p:extLst>
          </p:nvPr>
        </p:nvGraphicFramePr>
        <p:xfrm>
          <a:off x="487682" y="1228466"/>
          <a:ext cx="8203474" cy="475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9675" y="1449362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57848" y="1440653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034" y="4644799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92886" y="472317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285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з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Бриз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Бриз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4697</TotalTime>
  <Words>1511</Words>
  <Application>Microsoft Office PowerPoint</Application>
  <PresentationFormat>Экран (4:3)</PresentationFormat>
  <Paragraphs>400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News Gothic MT</vt:lpstr>
      <vt:lpstr>Tahoma</vt:lpstr>
      <vt:lpstr>Wingdings 2</vt:lpstr>
      <vt:lpstr>Бриз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 Баженова</cp:lastModifiedBy>
  <cp:revision>451</cp:revision>
  <dcterms:created xsi:type="dcterms:W3CDTF">2012-03-15T07:34:45Z</dcterms:created>
  <dcterms:modified xsi:type="dcterms:W3CDTF">2022-07-09T08:42:36Z</dcterms:modified>
</cp:coreProperties>
</file>